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diagrams/colors22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layout24.xml" ContentType="application/vnd.openxmlformats-officedocument.drawingml.diagramLayout+xml"/>
  <Override PartName="/ppt/diagrams/colors27.xml" ContentType="application/vnd.openxmlformats-officedocument.drawingml.diagramColor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93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D0A"/>
    <a:srgbClr val="F0720A"/>
    <a:srgbClr val="EC700A"/>
    <a:srgbClr val="D16309"/>
    <a:srgbClr val="DD69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DF7993-D0A7-40B7-B63B-9CD18C2D329A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5E2E8864-BD43-4FF2-B71C-C682F211382E}">
      <dgm:prSet phldrT="[Texto]" custT="1"/>
      <dgm:spPr/>
      <dgm:t>
        <a:bodyPr/>
        <a:lstStyle/>
        <a:p>
          <a:r>
            <a:rPr lang="es-ES" sz="1800" b="1" dirty="0" smtClean="0"/>
            <a:t>ATEROSCLEROSIS</a:t>
          </a:r>
        </a:p>
      </dgm:t>
    </dgm:pt>
    <dgm:pt modelId="{7B0D3691-5386-48F1-A5D4-2A5E7AD055BA}" type="parTrans" cxnId="{0D00F02F-630C-4560-B03B-FB181934B3B1}">
      <dgm:prSet/>
      <dgm:spPr/>
      <dgm:t>
        <a:bodyPr/>
        <a:lstStyle/>
        <a:p>
          <a:endParaRPr lang="es-ES"/>
        </a:p>
      </dgm:t>
    </dgm:pt>
    <dgm:pt modelId="{C745D222-98F4-43D4-B9B2-0F9B88F95A8A}" type="sibTrans" cxnId="{0D00F02F-630C-4560-B03B-FB181934B3B1}">
      <dgm:prSet/>
      <dgm:spPr/>
      <dgm:t>
        <a:bodyPr/>
        <a:lstStyle/>
        <a:p>
          <a:endParaRPr lang="es-ES"/>
        </a:p>
      </dgm:t>
    </dgm:pt>
    <dgm:pt modelId="{01E4AA30-621F-42EF-9764-03C43ADDAABA}" type="pres">
      <dgm:prSet presAssocID="{DDDF7993-D0A7-40B7-B63B-9CD18C2D329A}" presName="Name0" presStyleCnt="0">
        <dgm:presLayoutVars>
          <dgm:dir/>
          <dgm:resizeHandles val="exact"/>
        </dgm:presLayoutVars>
      </dgm:prSet>
      <dgm:spPr/>
    </dgm:pt>
    <dgm:pt modelId="{DD90A884-89DF-4102-B805-4E60A5E1BFDD}" type="pres">
      <dgm:prSet presAssocID="{5E2E8864-BD43-4FF2-B71C-C682F211382E}" presName="node" presStyleLbl="node1" presStyleIdx="0" presStyleCnt="1" custScaleX="44193" custScaleY="51423" custLinFactNeighborX="-32968" custLinFactNeighborY="19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3F1531A-3192-4416-AC04-142A2FAB20D3}" type="presOf" srcId="{5E2E8864-BD43-4FF2-B71C-C682F211382E}" destId="{DD90A884-89DF-4102-B805-4E60A5E1BFDD}" srcOrd="0" destOrd="0" presId="urn:microsoft.com/office/officeart/2005/8/layout/process1"/>
    <dgm:cxn modelId="{0D00F02F-630C-4560-B03B-FB181934B3B1}" srcId="{DDDF7993-D0A7-40B7-B63B-9CD18C2D329A}" destId="{5E2E8864-BD43-4FF2-B71C-C682F211382E}" srcOrd="0" destOrd="0" parTransId="{7B0D3691-5386-48F1-A5D4-2A5E7AD055BA}" sibTransId="{C745D222-98F4-43D4-B9B2-0F9B88F95A8A}"/>
    <dgm:cxn modelId="{26E6D784-E501-4EBF-9DCD-2AF8B83F6BFB}" type="presOf" srcId="{DDDF7993-D0A7-40B7-B63B-9CD18C2D329A}" destId="{01E4AA30-621F-42EF-9764-03C43ADDAABA}" srcOrd="0" destOrd="0" presId="urn:microsoft.com/office/officeart/2005/8/layout/process1"/>
    <dgm:cxn modelId="{BF8C254F-C0AF-43E0-AE61-8ECCC487F1EA}" type="presParOf" srcId="{01E4AA30-621F-42EF-9764-03C43ADDAABA}" destId="{DD90A884-89DF-4102-B805-4E60A5E1BFD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C279EB-8833-4F4C-A3CA-9B2BBCDDF271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C7284694-23BC-479E-AB2B-947C916F7860}">
      <dgm:prSet phldrT="[Texto]" custT="1"/>
      <dgm:spPr/>
      <dgm:t>
        <a:bodyPr/>
        <a:lstStyle/>
        <a:p>
          <a:r>
            <a:rPr lang="es-ES" sz="1800" b="1" dirty="0" smtClean="0"/>
            <a:t>MALFORMACIÓN VÁLVULA AÓRTICA</a:t>
          </a:r>
          <a:endParaRPr lang="es-ES" sz="1800" b="1" dirty="0"/>
        </a:p>
      </dgm:t>
    </dgm:pt>
    <dgm:pt modelId="{5582B5C2-9C24-4E85-ABBB-2D0B12BFBAFB}" type="parTrans" cxnId="{B5A106EE-30FC-4881-B396-FF0CEA300632}">
      <dgm:prSet/>
      <dgm:spPr/>
      <dgm:t>
        <a:bodyPr/>
        <a:lstStyle/>
        <a:p>
          <a:endParaRPr lang="es-ES"/>
        </a:p>
      </dgm:t>
    </dgm:pt>
    <dgm:pt modelId="{888637CE-1DAD-437D-A921-77A4182629E3}" type="sibTrans" cxnId="{B5A106EE-30FC-4881-B396-FF0CEA300632}">
      <dgm:prSet/>
      <dgm:spPr/>
      <dgm:t>
        <a:bodyPr/>
        <a:lstStyle/>
        <a:p>
          <a:endParaRPr lang="es-ES"/>
        </a:p>
      </dgm:t>
    </dgm:pt>
    <dgm:pt modelId="{C5288D82-9E5D-4AD1-A5B7-7C267EAF7C81}" type="pres">
      <dgm:prSet presAssocID="{A7C279EB-8833-4F4C-A3CA-9B2BBCDDF271}" presName="Name0" presStyleCnt="0">
        <dgm:presLayoutVars>
          <dgm:dir/>
          <dgm:resizeHandles val="exact"/>
        </dgm:presLayoutVars>
      </dgm:prSet>
      <dgm:spPr/>
    </dgm:pt>
    <dgm:pt modelId="{40129B16-13F3-4296-957F-B2DAED2FFB72}" type="pres">
      <dgm:prSet presAssocID="{C7284694-23BC-479E-AB2B-947C916F786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A82071F-C5DE-4DC1-87AF-6AA73F32B1B4}" type="presOf" srcId="{A7C279EB-8833-4F4C-A3CA-9B2BBCDDF271}" destId="{C5288D82-9E5D-4AD1-A5B7-7C267EAF7C81}" srcOrd="0" destOrd="0" presId="urn:microsoft.com/office/officeart/2005/8/layout/process1"/>
    <dgm:cxn modelId="{B5A106EE-30FC-4881-B396-FF0CEA300632}" srcId="{A7C279EB-8833-4F4C-A3CA-9B2BBCDDF271}" destId="{C7284694-23BC-479E-AB2B-947C916F7860}" srcOrd="0" destOrd="0" parTransId="{5582B5C2-9C24-4E85-ABBB-2D0B12BFBAFB}" sibTransId="{888637CE-1DAD-437D-A921-77A4182629E3}"/>
    <dgm:cxn modelId="{31C0C9A2-0A28-487D-9216-176F7D3C3E65}" type="presOf" srcId="{C7284694-23BC-479E-AB2B-947C916F7860}" destId="{40129B16-13F3-4296-957F-B2DAED2FFB72}" srcOrd="0" destOrd="0" presId="urn:microsoft.com/office/officeart/2005/8/layout/process1"/>
    <dgm:cxn modelId="{3C929D28-8188-46A2-A455-DA2DAC3A6110}" type="presParOf" srcId="{C5288D82-9E5D-4AD1-A5B7-7C267EAF7C81}" destId="{40129B16-13F3-4296-957F-B2DAED2FFB7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91FECC-0E05-4AE2-9B62-EC594E7972B9}" type="doc">
      <dgm:prSet loTypeId="urn:microsoft.com/office/officeart/2005/8/layout/lProcess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BD9A2F47-F30A-4EB0-9282-A9FA80047CAD}">
      <dgm:prSet phldrT="[Texto]"/>
      <dgm:spPr/>
      <dgm:t>
        <a:bodyPr/>
        <a:lstStyle/>
        <a:p>
          <a:r>
            <a:rPr lang="es-ES" b="1" dirty="0" smtClean="0"/>
            <a:t>Factores modificables</a:t>
          </a:r>
          <a:endParaRPr lang="es-ES" b="1" dirty="0"/>
        </a:p>
      </dgm:t>
    </dgm:pt>
    <dgm:pt modelId="{C9486C5D-10D5-4504-84EC-46687EF0E0DC}" type="parTrans" cxnId="{DEB94E9B-F38C-4A52-996F-A4879805F293}">
      <dgm:prSet/>
      <dgm:spPr/>
      <dgm:t>
        <a:bodyPr/>
        <a:lstStyle/>
        <a:p>
          <a:endParaRPr lang="es-ES"/>
        </a:p>
      </dgm:t>
    </dgm:pt>
    <dgm:pt modelId="{637C215D-5175-48CA-83E8-2DA22489CE99}" type="sibTrans" cxnId="{DEB94E9B-F38C-4A52-996F-A4879805F293}">
      <dgm:prSet/>
      <dgm:spPr/>
      <dgm:t>
        <a:bodyPr/>
        <a:lstStyle/>
        <a:p>
          <a:endParaRPr lang="es-ES"/>
        </a:p>
      </dgm:t>
    </dgm:pt>
    <dgm:pt modelId="{4C8690DF-5BA0-4619-9AA3-7D7EEC428610}">
      <dgm:prSet phldrT="[Texto]" custT="1"/>
      <dgm:spPr/>
      <dgm:t>
        <a:bodyPr/>
        <a:lstStyle/>
        <a:p>
          <a:r>
            <a:rPr lang="es-ES" sz="1400" b="1" dirty="0" smtClean="0"/>
            <a:t>HTA</a:t>
          </a:r>
          <a:endParaRPr lang="es-ES" sz="1400" b="1" dirty="0"/>
        </a:p>
      </dgm:t>
    </dgm:pt>
    <dgm:pt modelId="{E72A6251-2DDA-433B-9F4E-79D242590283}" type="parTrans" cxnId="{CE0B8F85-E292-457A-B2B4-87A2412C0E61}">
      <dgm:prSet/>
      <dgm:spPr/>
      <dgm:t>
        <a:bodyPr/>
        <a:lstStyle/>
        <a:p>
          <a:endParaRPr lang="es-ES"/>
        </a:p>
      </dgm:t>
    </dgm:pt>
    <dgm:pt modelId="{E17090E7-EC90-4684-91E8-1BF04FA191E0}" type="sibTrans" cxnId="{CE0B8F85-E292-457A-B2B4-87A2412C0E61}">
      <dgm:prSet/>
      <dgm:spPr/>
      <dgm:t>
        <a:bodyPr/>
        <a:lstStyle/>
        <a:p>
          <a:endParaRPr lang="es-ES"/>
        </a:p>
      </dgm:t>
    </dgm:pt>
    <dgm:pt modelId="{F4029E43-FCC7-4283-BA19-072A56E8BFDA}">
      <dgm:prSet phldrT="[Texto]" custT="1"/>
      <dgm:spPr/>
      <dgm:t>
        <a:bodyPr/>
        <a:lstStyle/>
        <a:p>
          <a:r>
            <a:rPr lang="es-ES" sz="1400" b="1" dirty="0" smtClean="0"/>
            <a:t>Diabetes </a:t>
          </a:r>
          <a:r>
            <a:rPr lang="es-ES" sz="1400" b="1" dirty="0" err="1" smtClean="0"/>
            <a:t>mellitus</a:t>
          </a:r>
          <a:endParaRPr lang="es-ES" sz="1400" b="1" dirty="0"/>
        </a:p>
      </dgm:t>
    </dgm:pt>
    <dgm:pt modelId="{3E841A43-62BC-4142-8A0F-D7C984D96FFD}" type="parTrans" cxnId="{894F3969-0FAE-4759-A621-C5E823D7386D}">
      <dgm:prSet/>
      <dgm:spPr/>
      <dgm:t>
        <a:bodyPr/>
        <a:lstStyle/>
        <a:p>
          <a:endParaRPr lang="es-ES"/>
        </a:p>
      </dgm:t>
    </dgm:pt>
    <dgm:pt modelId="{70FC2A3E-5F8E-4A70-ADEE-F17315AD94EA}" type="sibTrans" cxnId="{894F3969-0FAE-4759-A621-C5E823D7386D}">
      <dgm:prSet/>
      <dgm:spPr/>
      <dgm:t>
        <a:bodyPr/>
        <a:lstStyle/>
        <a:p>
          <a:endParaRPr lang="es-ES"/>
        </a:p>
      </dgm:t>
    </dgm:pt>
    <dgm:pt modelId="{58E0F3B5-E7B5-43EC-84B6-540B3ECB924C}">
      <dgm:prSet phldrT="[Texto]"/>
      <dgm:spPr/>
      <dgm:t>
        <a:bodyPr/>
        <a:lstStyle/>
        <a:p>
          <a:r>
            <a:rPr lang="es-ES" b="1" dirty="0" smtClean="0"/>
            <a:t>Factores no modificables</a:t>
          </a:r>
          <a:endParaRPr lang="es-ES" b="1" dirty="0"/>
        </a:p>
      </dgm:t>
    </dgm:pt>
    <dgm:pt modelId="{C8600685-F943-456B-B776-B889CD6BE0DC}" type="parTrans" cxnId="{6D609E82-9329-47C9-B092-7C382C3594D1}">
      <dgm:prSet/>
      <dgm:spPr/>
      <dgm:t>
        <a:bodyPr/>
        <a:lstStyle/>
        <a:p>
          <a:endParaRPr lang="es-ES"/>
        </a:p>
      </dgm:t>
    </dgm:pt>
    <dgm:pt modelId="{BF50D139-AB32-46BD-860E-5D4AF1B86632}" type="sibTrans" cxnId="{6D609E82-9329-47C9-B092-7C382C3594D1}">
      <dgm:prSet/>
      <dgm:spPr/>
      <dgm:t>
        <a:bodyPr/>
        <a:lstStyle/>
        <a:p>
          <a:endParaRPr lang="es-ES"/>
        </a:p>
      </dgm:t>
    </dgm:pt>
    <dgm:pt modelId="{4718D66A-1664-4AE7-ACFD-33B2D45AC3AD}">
      <dgm:prSet phldrT="[Texto]" custT="1"/>
      <dgm:spPr/>
      <dgm:t>
        <a:bodyPr/>
        <a:lstStyle/>
        <a:p>
          <a:r>
            <a:rPr lang="es-ES" sz="1400" b="1" dirty="0" smtClean="0"/>
            <a:t>Edad</a:t>
          </a:r>
          <a:endParaRPr lang="es-ES" sz="1400" b="1" dirty="0"/>
        </a:p>
      </dgm:t>
    </dgm:pt>
    <dgm:pt modelId="{14245507-A020-402E-A060-7A8E5568CD54}" type="parTrans" cxnId="{D45CFF76-D983-481A-9AB8-56D2A60FE30F}">
      <dgm:prSet/>
      <dgm:spPr/>
      <dgm:t>
        <a:bodyPr/>
        <a:lstStyle/>
        <a:p>
          <a:endParaRPr lang="es-ES"/>
        </a:p>
      </dgm:t>
    </dgm:pt>
    <dgm:pt modelId="{83124E9C-29FC-47BE-AF59-C223F72B6BE0}" type="sibTrans" cxnId="{D45CFF76-D983-481A-9AB8-56D2A60FE30F}">
      <dgm:prSet/>
      <dgm:spPr/>
      <dgm:t>
        <a:bodyPr/>
        <a:lstStyle/>
        <a:p>
          <a:endParaRPr lang="es-ES"/>
        </a:p>
      </dgm:t>
    </dgm:pt>
    <dgm:pt modelId="{82D5E4BB-626B-42CC-9B04-DDD8D37B45DD}">
      <dgm:prSet phldrT="[Texto]" custT="1"/>
      <dgm:spPr/>
      <dgm:t>
        <a:bodyPr/>
        <a:lstStyle/>
        <a:p>
          <a:r>
            <a:rPr lang="es-ES" sz="1400" b="1" dirty="0" smtClean="0"/>
            <a:t>Sexo</a:t>
          </a:r>
          <a:endParaRPr lang="es-ES" sz="1400" b="1" dirty="0"/>
        </a:p>
      </dgm:t>
    </dgm:pt>
    <dgm:pt modelId="{F37FCEDC-7C40-4638-828E-749EAF9765CB}" type="parTrans" cxnId="{96060349-C9A0-46E6-BA76-1D6F6137A9F9}">
      <dgm:prSet/>
      <dgm:spPr/>
      <dgm:t>
        <a:bodyPr/>
        <a:lstStyle/>
        <a:p>
          <a:endParaRPr lang="es-ES"/>
        </a:p>
      </dgm:t>
    </dgm:pt>
    <dgm:pt modelId="{F8F3CF97-7CC2-4057-A7AB-ADAA918D8D10}" type="sibTrans" cxnId="{96060349-C9A0-46E6-BA76-1D6F6137A9F9}">
      <dgm:prSet/>
      <dgm:spPr/>
      <dgm:t>
        <a:bodyPr/>
        <a:lstStyle/>
        <a:p>
          <a:endParaRPr lang="es-ES"/>
        </a:p>
      </dgm:t>
    </dgm:pt>
    <dgm:pt modelId="{9123F4D9-AA05-4CB3-8D29-F9DA29510F06}">
      <dgm:prSet phldrT="[Texto]"/>
      <dgm:spPr/>
      <dgm:t>
        <a:bodyPr/>
        <a:lstStyle/>
        <a:p>
          <a:r>
            <a:rPr lang="es-ES" b="1" dirty="0" smtClean="0"/>
            <a:t>Otros factores</a:t>
          </a:r>
          <a:endParaRPr lang="es-ES" b="1" dirty="0"/>
        </a:p>
      </dgm:t>
    </dgm:pt>
    <dgm:pt modelId="{2574D0BF-C0DF-4414-A775-8D145233D4A5}" type="parTrans" cxnId="{91C3B726-B621-496C-A357-682C2D8D233E}">
      <dgm:prSet/>
      <dgm:spPr/>
      <dgm:t>
        <a:bodyPr/>
        <a:lstStyle/>
        <a:p>
          <a:endParaRPr lang="es-ES"/>
        </a:p>
      </dgm:t>
    </dgm:pt>
    <dgm:pt modelId="{A1B85B74-8ABA-4092-AD9F-30D650CBDC7C}" type="sibTrans" cxnId="{91C3B726-B621-496C-A357-682C2D8D233E}">
      <dgm:prSet/>
      <dgm:spPr/>
      <dgm:t>
        <a:bodyPr/>
        <a:lstStyle/>
        <a:p>
          <a:endParaRPr lang="es-ES"/>
        </a:p>
      </dgm:t>
    </dgm:pt>
    <dgm:pt modelId="{E2A8F402-92C3-4035-A00C-9C3C9D6D9360}">
      <dgm:prSet phldrT="[Texto]" custT="1"/>
      <dgm:spPr/>
      <dgm:t>
        <a:bodyPr/>
        <a:lstStyle/>
        <a:p>
          <a:r>
            <a:rPr lang="es-ES" sz="1400" b="1" dirty="0" smtClean="0"/>
            <a:t>Obesidad</a:t>
          </a:r>
          <a:endParaRPr lang="es-ES" sz="1400" b="1" dirty="0"/>
        </a:p>
      </dgm:t>
    </dgm:pt>
    <dgm:pt modelId="{F7659D77-8E7B-4BB3-A8A8-414EDEA9591D}" type="parTrans" cxnId="{F6EFE59A-78D9-41FC-A3B1-48D26196F86D}">
      <dgm:prSet/>
      <dgm:spPr/>
      <dgm:t>
        <a:bodyPr/>
        <a:lstStyle/>
        <a:p>
          <a:endParaRPr lang="es-ES"/>
        </a:p>
      </dgm:t>
    </dgm:pt>
    <dgm:pt modelId="{23375109-7609-400B-A617-1FFC4A10580F}" type="sibTrans" cxnId="{F6EFE59A-78D9-41FC-A3B1-48D26196F86D}">
      <dgm:prSet/>
      <dgm:spPr/>
      <dgm:t>
        <a:bodyPr/>
        <a:lstStyle/>
        <a:p>
          <a:endParaRPr lang="es-ES"/>
        </a:p>
      </dgm:t>
    </dgm:pt>
    <dgm:pt modelId="{8498AE50-1C43-484E-B116-A32076FC9E85}">
      <dgm:prSet phldrT="[Texto]" custT="1"/>
      <dgm:spPr/>
      <dgm:t>
        <a:bodyPr/>
        <a:lstStyle/>
        <a:p>
          <a:r>
            <a:rPr lang="es-ES" sz="1400" b="1" dirty="0" smtClean="0"/>
            <a:t>Estrés</a:t>
          </a:r>
          <a:endParaRPr lang="es-ES" sz="1400" b="1" dirty="0"/>
        </a:p>
      </dgm:t>
    </dgm:pt>
    <dgm:pt modelId="{ED0828A7-6DF0-4102-9C10-BBA3EB23F599}" type="parTrans" cxnId="{04B0A895-DC8D-40D3-A537-6B86FBD463DA}">
      <dgm:prSet/>
      <dgm:spPr/>
      <dgm:t>
        <a:bodyPr/>
        <a:lstStyle/>
        <a:p>
          <a:endParaRPr lang="es-ES"/>
        </a:p>
      </dgm:t>
    </dgm:pt>
    <dgm:pt modelId="{32631978-7C4A-4C93-8316-EC7D20D5EB14}" type="sibTrans" cxnId="{04B0A895-DC8D-40D3-A537-6B86FBD463DA}">
      <dgm:prSet/>
      <dgm:spPr/>
      <dgm:t>
        <a:bodyPr/>
        <a:lstStyle/>
        <a:p>
          <a:endParaRPr lang="es-ES"/>
        </a:p>
      </dgm:t>
    </dgm:pt>
    <dgm:pt modelId="{876F1631-49BC-4F97-A7F7-D916DF9732D6}">
      <dgm:prSet phldrT="[Texto]" custT="1"/>
      <dgm:spPr/>
      <dgm:t>
        <a:bodyPr/>
        <a:lstStyle/>
        <a:p>
          <a:r>
            <a:rPr lang="es-ES" sz="1400" b="1" dirty="0" smtClean="0"/>
            <a:t>Hipercolesterolemia</a:t>
          </a:r>
          <a:endParaRPr lang="es-ES" sz="1400" b="1" dirty="0"/>
        </a:p>
      </dgm:t>
    </dgm:pt>
    <dgm:pt modelId="{2918EFF2-B377-4564-91F7-B66C4EF1F32E}" type="parTrans" cxnId="{A645B1DE-2E9B-4FE8-90CC-2F3AFF2560DA}">
      <dgm:prSet/>
      <dgm:spPr/>
      <dgm:t>
        <a:bodyPr/>
        <a:lstStyle/>
        <a:p>
          <a:endParaRPr lang="es-ES"/>
        </a:p>
      </dgm:t>
    </dgm:pt>
    <dgm:pt modelId="{BEF559D4-42BC-49DC-B963-C0C39912C160}" type="sibTrans" cxnId="{A645B1DE-2E9B-4FE8-90CC-2F3AFF2560DA}">
      <dgm:prSet/>
      <dgm:spPr/>
      <dgm:t>
        <a:bodyPr/>
        <a:lstStyle/>
        <a:p>
          <a:endParaRPr lang="es-ES"/>
        </a:p>
      </dgm:t>
    </dgm:pt>
    <dgm:pt modelId="{979AE210-1A41-4E53-A815-1DEF3EA64423}">
      <dgm:prSet phldrT="[Texto]" custT="1"/>
      <dgm:spPr/>
      <dgm:t>
        <a:bodyPr/>
        <a:lstStyle/>
        <a:p>
          <a:r>
            <a:rPr lang="es-ES" sz="1400" b="1" dirty="0" smtClean="0"/>
            <a:t>Drogas (tabaquismo, cocaína)</a:t>
          </a:r>
          <a:endParaRPr lang="es-ES" sz="1400" b="1" dirty="0"/>
        </a:p>
      </dgm:t>
    </dgm:pt>
    <dgm:pt modelId="{13FF3CD6-30B8-46DF-A94C-C9B35D529691}" type="parTrans" cxnId="{BEB84A44-5DF5-4B96-9299-8C2F12796337}">
      <dgm:prSet/>
      <dgm:spPr/>
      <dgm:t>
        <a:bodyPr/>
        <a:lstStyle/>
        <a:p>
          <a:endParaRPr lang="es-ES"/>
        </a:p>
      </dgm:t>
    </dgm:pt>
    <dgm:pt modelId="{EDBF9978-EC72-40F2-B38B-5B784BDD96C9}" type="sibTrans" cxnId="{BEB84A44-5DF5-4B96-9299-8C2F12796337}">
      <dgm:prSet/>
      <dgm:spPr/>
      <dgm:t>
        <a:bodyPr/>
        <a:lstStyle/>
        <a:p>
          <a:endParaRPr lang="es-ES"/>
        </a:p>
      </dgm:t>
    </dgm:pt>
    <dgm:pt modelId="{CB1EF344-A9DF-4F92-936C-9FBC0D464D04}">
      <dgm:prSet phldrT="[Texto]" custT="1"/>
      <dgm:spPr/>
      <dgm:t>
        <a:bodyPr/>
        <a:lstStyle/>
        <a:p>
          <a:r>
            <a:rPr lang="es-ES" sz="1400" b="1" dirty="0" smtClean="0"/>
            <a:t>Historial familiar</a:t>
          </a:r>
          <a:endParaRPr lang="es-ES" sz="1400" b="1" dirty="0"/>
        </a:p>
      </dgm:t>
    </dgm:pt>
    <dgm:pt modelId="{65DE2B31-AEB2-4DFC-8519-B7C769BFFCA0}" type="parTrans" cxnId="{64E19268-3E6D-4645-9EB1-D57ADD45C53B}">
      <dgm:prSet/>
      <dgm:spPr/>
      <dgm:t>
        <a:bodyPr/>
        <a:lstStyle/>
        <a:p>
          <a:endParaRPr lang="es-ES"/>
        </a:p>
      </dgm:t>
    </dgm:pt>
    <dgm:pt modelId="{31C5224D-C4E0-4AAB-89AC-B7CE942452EB}" type="sibTrans" cxnId="{64E19268-3E6D-4645-9EB1-D57ADD45C53B}">
      <dgm:prSet/>
      <dgm:spPr/>
      <dgm:t>
        <a:bodyPr/>
        <a:lstStyle/>
        <a:p>
          <a:endParaRPr lang="es-ES"/>
        </a:p>
      </dgm:t>
    </dgm:pt>
    <dgm:pt modelId="{FA6BDED9-120B-4A4B-B86C-C4D11AE360AF}">
      <dgm:prSet phldrT="[Texto]" custT="1"/>
      <dgm:spPr/>
      <dgm:t>
        <a:bodyPr/>
        <a:lstStyle/>
        <a:p>
          <a:r>
            <a:rPr lang="es-ES" sz="1400" b="1" dirty="0" smtClean="0"/>
            <a:t>Ejercicio físico</a:t>
          </a:r>
          <a:endParaRPr lang="es-ES" sz="1400" b="1" dirty="0"/>
        </a:p>
      </dgm:t>
    </dgm:pt>
    <dgm:pt modelId="{C067DDBB-C010-4A8E-8403-DAE492D65909}" type="parTrans" cxnId="{40DBEE86-D93A-4A63-B5C8-AA45ACE132F0}">
      <dgm:prSet/>
      <dgm:spPr/>
      <dgm:t>
        <a:bodyPr/>
        <a:lstStyle/>
        <a:p>
          <a:endParaRPr lang="es-ES"/>
        </a:p>
      </dgm:t>
    </dgm:pt>
    <dgm:pt modelId="{82D6AEF3-57B8-4B41-AAA6-5CEBD1039312}" type="sibTrans" cxnId="{40DBEE86-D93A-4A63-B5C8-AA45ACE132F0}">
      <dgm:prSet/>
      <dgm:spPr/>
      <dgm:t>
        <a:bodyPr/>
        <a:lstStyle/>
        <a:p>
          <a:endParaRPr lang="es-ES"/>
        </a:p>
      </dgm:t>
    </dgm:pt>
    <dgm:pt modelId="{ED1F78DC-CDD7-4F58-831A-DA68FCA8F2C9}" type="pres">
      <dgm:prSet presAssocID="{8B91FECC-0E05-4AE2-9B62-EC594E7972B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A99749C-78FB-41C1-B93D-D378ABC622A7}" type="pres">
      <dgm:prSet presAssocID="{BD9A2F47-F30A-4EB0-9282-A9FA80047CAD}" presName="compNode" presStyleCnt="0"/>
      <dgm:spPr/>
    </dgm:pt>
    <dgm:pt modelId="{60AC6700-B8EB-46D3-AA2B-8BAD262B9178}" type="pres">
      <dgm:prSet presAssocID="{BD9A2F47-F30A-4EB0-9282-A9FA80047CAD}" presName="aNode" presStyleLbl="bgShp" presStyleIdx="0" presStyleCnt="3"/>
      <dgm:spPr/>
      <dgm:t>
        <a:bodyPr/>
        <a:lstStyle/>
        <a:p>
          <a:endParaRPr lang="es-ES"/>
        </a:p>
      </dgm:t>
    </dgm:pt>
    <dgm:pt modelId="{1E5E98CB-0D60-4E2C-B50F-11F19C623A0D}" type="pres">
      <dgm:prSet presAssocID="{BD9A2F47-F30A-4EB0-9282-A9FA80047CAD}" presName="textNode" presStyleLbl="bgShp" presStyleIdx="0" presStyleCnt="3"/>
      <dgm:spPr/>
      <dgm:t>
        <a:bodyPr/>
        <a:lstStyle/>
        <a:p>
          <a:endParaRPr lang="es-ES"/>
        </a:p>
      </dgm:t>
    </dgm:pt>
    <dgm:pt modelId="{88B6547C-CFDC-4D43-86CB-7973BA12AA7C}" type="pres">
      <dgm:prSet presAssocID="{BD9A2F47-F30A-4EB0-9282-A9FA80047CAD}" presName="compChildNode" presStyleCnt="0"/>
      <dgm:spPr/>
    </dgm:pt>
    <dgm:pt modelId="{E4E01C3C-26B4-460B-8D8A-199D9B9D945F}" type="pres">
      <dgm:prSet presAssocID="{BD9A2F47-F30A-4EB0-9282-A9FA80047CAD}" presName="theInnerList" presStyleCnt="0"/>
      <dgm:spPr/>
    </dgm:pt>
    <dgm:pt modelId="{41468641-CA73-4C77-AFBD-488286F5B429}" type="pres">
      <dgm:prSet presAssocID="{4C8690DF-5BA0-4619-9AA3-7D7EEC428610}" presName="childNode" presStyleLbl="node1" presStyleIdx="0" presStyleCnt="10" custScaleX="1064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C7C3F8-BDA8-42A2-9254-2688D815260C}" type="pres">
      <dgm:prSet presAssocID="{4C8690DF-5BA0-4619-9AA3-7D7EEC428610}" presName="aSpace2" presStyleCnt="0"/>
      <dgm:spPr/>
    </dgm:pt>
    <dgm:pt modelId="{03AB9E46-3CDA-4975-AED8-D50AC133EFAA}" type="pres">
      <dgm:prSet presAssocID="{F4029E43-FCC7-4283-BA19-072A56E8BFDA}" presName="childNode" presStyleLbl="node1" presStyleIdx="1" presStyleCnt="10" custScaleX="1064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5CA8BB-EA13-4699-AAC0-7D25A816AB4E}" type="pres">
      <dgm:prSet presAssocID="{F4029E43-FCC7-4283-BA19-072A56E8BFDA}" presName="aSpace2" presStyleCnt="0"/>
      <dgm:spPr/>
    </dgm:pt>
    <dgm:pt modelId="{5DFC28CA-B878-4FD1-A7CC-2D9F7675F97A}" type="pres">
      <dgm:prSet presAssocID="{876F1631-49BC-4F97-A7F7-D916DF9732D6}" presName="childNode" presStyleLbl="node1" presStyleIdx="2" presStyleCnt="10" custScaleX="1064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8A8FE6-70B4-4B0C-88C8-AFCD25750693}" type="pres">
      <dgm:prSet presAssocID="{876F1631-49BC-4F97-A7F7-D916DF9732D6}" presName="aSpace2" presStyleCnt="0"/>
      <dgm:spPr/>
    </dgm:pt>
    <dgm:pt modelId="{4606687C-A626-4D81-98B9-D6E596779BFC}" type="pres">
      <dgm:prSet presAssocID="{979AE210-1A41-4E53-A815-1DEF3EA64423}" presName="childNode" presStyleLbl="node1" presStyleIdx="3" presStyleCnt="10" custScaleX="1064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E9D2BE-42B2-496C-B929-607F0F3D6580}" type="pres">
      <dgm:prSet presAssocID="{BD9A2F47-F30A-4EB0-9282-A9FA80047CAD}" presName="aSpace" presStyleCnt="0"/>
      <dgm:spPr/>
    </dgm:pt>
    <dgm:pt modelId="{4FA1ECF0-A558-4371-BF11-A8C7D972C28F}" type="pres">
      <dgm:prSet presAssocID="{58E0F3B5-E7B5-43EC-84B6-540B3ECB924C}" presName="compNode" presStyleCnt="0"/>
      <dgm:spPr/>
    </dgm:pt>
    <dgm:pt modelId="{61E2A753-A583-4466-818C-A1FD8FDFCA07}" type="pres">
      <dgm:prSet presAssocID="{58E0F3B5-E7B5-43EC-84B6-540B3ECB924C}" presName="aNode" presStyleLbl="bgShp" presStyleIdx="1" presStyleCnt="3"/>
      <dgm:spPr/>
      <dgm:t>
        <a:bodyPr/>
        <a:lstStyle/>
        <a:p>
          <a:endParaRPr lang="es-ES"/>
        </a:p>
      </dgm:t>
    </dgm:pt>
    <dgm:pt modelId="{77FD52E6-9809-4BF1-BCF2-B58808527706}" type="pres">
      <dgm:prSet presAssocID="{58E0F3B5-E7B5-43EC-84B6-540B3ECB924C}" presName="textNode" presStyleLbl="bgShp" presStyleIdx="1" presStyleCnt="3"/>
      <dgm:spPr/>
      <dgm:t>
        <a:bodyPr/>
        <a:lstStyle/>
        <a:p>
          <a:endParaRPr lang="es-ES"/>
        </a:p>
      </dgm:t>
    </dgm:pt>
    <dgm:pt modelId="{5AE6CF22-6516-4989-A480-6DAB1F89721E}" type="pres">
      <dgm:prSet presAssocID="{58E0F3B5-E7B5-43EC-84B6-540B3ECB924C}" presName="compChildNode" presStyleCnt="0"/>
      <dgm:spPr/>
    </dgm:pt>
    <dgm:pt modelId="{7DB4A18C-C5DD-464C-8DD9-4E9735140DED}" type="pres">
      <dgm:prSet presAssocID="{58E0F3B5-E7B5-43EC-84B6-540B3ECB924C}" presName="theInnerList" presStyleCnt="0"/>
      <dgm:spPr/>
    </dgm:pt>
    <dgm:pt modelId="{45D8A530-7226-470A-AE73-CA16FDF3003B}" type="pres">
      <dgm:prSet presAssocID="{4718D66A-1664-4AE7-ACFD-33B2D45AC3AD}" presName="childNode" presStyleLbl="node1" presStyleIdx="4" presStyleCnt="10" custScaleX="96102" custScaleY="22274" custLinFactNeighborX="0" custLinFactNeighborY="10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E2954A-FE2B-43E1-9281-F9D6939608BD}" type="pres">
      <dgm:prSet presAssocID="{4718D66A-1664-4AE7-ACFD-33B2D45AC3AD}" presName="aSpace2" presStyleCnt="0"/>
      <dgm:spPr/>
    </dgm:pt>
    <dgm:pt modelId="{185D0289-9BDB-41A4-B90D-BE66897951BC}" type="pres">
      <dgm:prSet presAssocID="{82D5E4BB-626B-42CC-9B04-DDD8D37B45DD}" presName="childNode" presStyleLbl="node1" presStyleIdx="5" presStyleCnt="10" custScaleX="96102" custScaleY="24446" custLinFactNeighborX="1595" custLinFactNeighborY="-797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BDFEDB-A63D-44B5-B3AF-DDC63D682C2E}" type="pres">
      <dgm:prSet presAssocID="{82D5E4BB-626B-42CC-9B04-DDD8D37B45DD}" presName="aSpace2" presStyleCnt="0"/>
      <dgm:spPr/>
    </dgm:pt>
    <dgm:pt modelId="{B7B32828-9D6C-41D9-A874-4823B07E0719}" type="pres">
      <dgm:prSet presAssocID="{CB1EF344-A9DF-4F92-936C-9FBC0D464D04}" presName="childNode" presStyleLbl="node1" presStyleIdx="6" presStyleCnt="10" custScaleX="96102" custScaleY="23443" custLinFactY="-8634" custLinFactNeighborX="1595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5144CC-BB93-426C-99CF-5ABBB7FE2260}" type="pres">
      <dgm:prSet presAssocID="{58E0F3B5-E7B5-43EC-84B6-540B3ECB924C}" presName="aSpace" presStyleCnt="0"/>
      <dgm:spPr/>
    </dgm:pt>
    <dgm:pt modelId="{F67A4AF5-EB10-4E91-AA97-BD5F7946285D}" type="pres">
      <dgm:prSet presAssocID="{9123F4D9-AA05-4CB3-8D29-F9DA29510F06}" presName="compNode" presStyleCnt="0"/>
      <dgm:spPr/>
    </dgm:pt>
    <dgm:pt modelId="{64232287-1CCC-4C51-8BD7-31B866C2A96E}" type="pres">
      <dgm:prSet presAssocID="{9123F4D9-AA05-4CB3-8D29-F9DA29510F06}" presName="aNode" presStyleLbl="bgShp" presStyleIdx="2" presStyleCnt="3"/>
      <dgm:spPr/>
      <dgm:t>
        <a:bodyPr/>
        <a:lstStyle/>
        <a:p>
          <a:endParaRPr lang="es-ES"/>
        </a:p>
      </dgm:t>
    </dgm:pt>
    <dgm:pt modelId="{BB8EA7AB-ABED-4099-83D7-472F0FADF97F}" type="pres">
      <dgm:prSet presAssocID="{9123F4D9-AA05-4CB3-8D29-F9DA29510F06}" presName="textNode" presStyleLbl="bgShp" presStyleIdx="2" presStyleCnt="3"/>
      <dgm:spPr/>
      <dgm:t>
        <a:bodyPr/>
        <a:lstStyle/>
        <a:p>
          <a:endParaRPr lang="es-ES"/>
        </a:p>
      </dgm:t>
    </dgm:pt>
    <dgm:pt modelId="{E9519C7D-3EE8-44EE-820A-771A70CA7B02}" type="pres">
      <dgm:prSet presAssocID="{9123F4D9-AA05-4CB3-8D29-F9DA29510F06}" presName="compChildNode" presStyleCnt="0"/>
      <dgm:spPr/>
    </dgm:pt>
    <dgm:pt modelId="{143B822F-68AB-4E8F-901F-2477C2455560}" type="pres">
      <dgm:prSet presAssocID="{9123F4D9-AA05-4CB3-8D29-F9DA29510F06}" presName="theInnerList" presStyleCnt="0"/>
      <dgm:spPr/>
    </dgm:pt>
    <dgm:pt modelId="{DC550363-6F80-4F7D-9536-EBDA62F0A915}" type="pres">
      <dgm:prSet presAssocID="{E2A8F402-92C3-4035-A00C-9C3C9D6D9360}" presName="childNode" presStyleLbl="node1" presStyleIdx="7" presStyleCnt="10" custScaleX="100372" custScaleY="21220" custLinFactNeighborX="2675" custLinFactNeighborY="-265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977220-314F-4371-BDDF-E2EFEC39842C}" type="pres">
      <dgm:prSet presAssocID="{E2A8F402-92C3-4035-A00C-9C3C9D6D9360}" presName="aSpace2" presStyleCnt="0"/>
      <dgm:spPr/>
    </dgm:pt>
    <dgm:pt modelId="{5F4FE1CB-E77A-4226-890A-1EAEF8901B24}" type="pres">
      <dgm:prSet presAssocID="{FA6BDED9-120B-4A4B-B86C-C4D11AE360AF}" presName="childNode" presStyleLbl="node1" presStyleIdx="8" presStyleCnt="10" custScaleX="100372" custScaleY="18832" custLinFactY="-776" custLinFactNeighborX="2675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DAAF22-E834-43ED-91FF-6EB0F522A23D}" type="pres">
      <dgm:prSet presAssocID="{FA6BDED9-120B-4A4B-B86C-C4D11AE360AF}" presName="aSpace2" presStyleCnt="0"/>
      <dgm:spPr/>
    </dgm:pt>
    <dgm:pt modelId="{15F88D38-0D14-4EBB-8CD3-3995EFBA0A24}" type="pres">
      <dgm:prSet presAssocID="{8498AE50-1C43-484E-B116-A32076FC9E85}" presName="childNode" presStyleLbl="node1" presStyleIdx="9" presStyleCnt="10" custScaleX="100372" custScaleY="20626" custLinFactY="-13185" custLinFactNeighborX="2675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D609E82-9329-47C9-B092-7C382C3594D1}" srcId="{8B91FECC-0E05-4AE2-9B62-EC594E7972B9}" destId="{58E0F3B5-E7B5-43EC-84B6-540B3ECB924C}" srcOrd="1" destOrd="0" parTransId="{C8600685-F943-456B-B776-B889CD6BE0DC}" sibTransId="{BF50D139-AB32-46BD-860E-5D4AF1B86632}"/>
    <dgm:cxn modelId="{F282350A-E75A-424E-8EA9-D12F32C9A7D3}" type="presOf" srcId="{876F1631-49BC-4F97-A7F7-D916DF9732D6}" destId="{5DFC28CA-B878-4FD1-A7CC-2D9F7675F97A}" srcOrd="0" destOrd="0" presId="urn:microsoft.com/office/officeart/2005/8/layout/lProcess2"/>
    <dgm:cxn modelId="{1ED01944-060D-4EBD-B312-86834959B44A}" type="presOf" srcId="{8B91FECC-0E05-4AE2-9B62-EC594E7972B9}" destId="{ED1F78DC-CDD7-4F58-831A-DA68FCA8F2C9}" srcOrd="0" destOrd="0" presId="urn:microsoft.com/office/officeart/2005/8/layout/lProcess2"/>
    <dgm:cxn modelId="{1A590456-5E83-46F8-90DA-6FFA84F5A717}" type="presOf" srcId="{F4029E43-FCC7-4283-BA19-072A56E8BFDA}" destId="{03AB9E46-3CDA-4975-AED8-D50AC133EFAA}" srcOrd="0" destOrd="0" presId="urn:microsoft.com/office/officeart/2005/8/layout/lProcess2"/>
    <dgm:cxn modelId="{8667CC12-75B2-4885-B27C-CC5E2B46C1F2}" type="presOf" srcId="{58E0F3B5-E7B5-43EC-84B6-540B3ECB924C}" destId="{77FD52E6-9809-4BF1-BCF2-B58808527706}" srcOrd="1" destOrd="0" presId="urn:microsoft.com/office/officeart/2005/8/layout/lProcess2"/>
    <dgm:cxn modelId="{70FD7C5A-E113-4531-8E30-94AA64DFB501}" type="presOf" srcId="{4C8690DF-5BA0-4619-9AA3-7D7EEC428610}" destId="{41468641-CA73-4C77-AFBD-488286F5B429}" srcOrd="0" destOrd="0" presId="urn:microsoft.com/office/officeart/2005/8/layout/lProcess2"/>
    <dgm:cxn modelId="{516E9D0D-1D32-4901-A1D2-2E20BBE94F58}" type="presOf" srcId="{BD9A2F47-F30A-4EB0-9282-A9FA80047CAD}" destId="{60AC6700-B8EB-46D3-AA2B-8BAD262B9178}" srcOrd="0" destOrd="0" presId="urn:microsoft.com/office/officeart/2005/8/layout/lProcess2"/>
    <dgm:cxn modelId="{A645B1DE-2E9B-4FE8-90CC-2F3AFF2560DA}" srcId="{BD9A2F47-F30A-4EB0-9282-A9FA80047CAD}" destId="{876F1631-49BC-4F97-A7F7-D916DF9732D6}" srcOrd="2" destOrd="0" parTransId="{2918EFF2-B377-4564-91F7-B66C4EF1F32E}" sibTransId="{BEF559D4-42BC-49DC-B963-C0C39912C160}"/>
    <dgm:cxn modelId="{56BDFA8A-380A-4D99-AB08-9D71C89ACDD0}" type="presOf" srcId="{9123F4D9-AA05-4CB3-8D29-F9DA29510F06}" destId="{64232287-1CCC-4C51-8BD7-31B866C2A96E}" srcOrd="0" destOrd="0" presId="urn:microsoft.com/office/officeart/2005/8/layout/lProcess2"/>
    <dgm:cxn modelId="{40DBEE86-D93A-4A63-B5C8-AA45ACE132F0}" srcId="{9123F4D9-AA05-4CB3-8D29-F9DA29510F06}" destId="{FA6BDED9-120B-4A4B-B86C-C4D11AE360AF}" srcOrd="1" destOrd="0" parTransId="{C067DDBB-C010-4A8E-8403-DAE492D65909}" sibTransId="{82D6AEF3-57B8-4B41-AAA6-5CEBD1039312}"/>
    <dgm:cxn modelId="{FB265B18-5C7B-41F1-8B53-5C73025B726E}" type="presOf" srcId="{82D5E4BB-626B-42CC-9B04-DDD8D37B45DD}" destId="{185D0289-9BDB-41A4-B90D-BE66897951BC}" srcOrd="0" destOrd="0" presId="urn:microsoft.com/office/officeart/2005/8/layout/lProcess2"/>
    <dgm:cxn modelId="{745CFA21-3F5B-45F8-80F3-1D58D5A0355D}" type="presOf" srcId="{CB1EF344-A9DF-4F92-936C-9FBC0D464D04}" destId="{B7B32828-9D6C-41D9-A874-4823B07E0719}" srcOrd="0" destOrd="0" presId="urn:microsoft.com/office/officeart/2005/8/layout/lProcess2"/>
    <dgm:cxn modelId="{96060349-C9A0-46E6-BA76-1D6F6137A9F9}" srcId="{58E0F3B5-E7B5-43EC-84B6-540B3ECB924C}" destId="{82D5E4BB-626B-42CC-9B04-DDD8D37B45DD}" srcOrd="1" destOrd="0" parTransId="{F37FCEDC-7C40-4638-828E-749EAF9765CB}" sibTransId="{F8F3CF97-7CC2-4057-A7AB-ADAA918D8D10}"/>
    <dgm:cxn modelId="{7E1ADB1E-796A-4FB5-8C4C-DA48B52DBC08}" type="presOf" srcId="{8498AE50-1C43-484E-B116-A32076FC9E85}" destId="{15F88D38-0D14-4EBB-8CD3-3995EFBA0A24}" srcOrd="0" destOrd="0" presId="urn:microsoft.com/office/officeart/2005/8/layout/lProcess2"/>
    <dgm:cxn modelId="{F6EFE59A-78D9-41FC-A3B1-48D26196F86D}" srcId="{9123F4D9-AA05-4CB3-8D29-F9DA29510F06}" destId="{E2A8F402-92C3-4035-A00C-9C3C9D6D9360}" srcOrd="0" destOrd="0" parTransId="{F7659D77-8E7B-4BB3-A8A8-414EDEA9591D}" sibTransId="{23375109-7609-400B-A617-1FFC4A10580F}"/>
    <dgm:cxn modelId="{5391660D-E15F-4FB4-B743-6BE7E87F700C}" type="presOf" srcId="{BD9A2F47-F30A-4EB0-9282-A9FA80047CAD}" destId="{1E5E98CB-0D60-4E2C-B50F-11F19C623A0D}" srcOrd="1" destOrd="0" presId="urn:microsoft.com/office/officeart/2005/8/layout/lProcess2"/>
    <dgm:cxn modelId="{EBF65C4E-5B9B-487D-9296-AC87B532CAB4}" type="presOf" srcId="{FA6BDED9-120B-4A4B-B86C-C4D11AE360AF}" destId="{5F4FE1CB-E77A-4226-890A-1EAEF8901B24}" srcOrd="0" destOrd="0" presId="urn:microsoft.com/office/officeart/2005/8/layout/lProcess2"/>
    <dgm:cxn modelId="{63545C61-AB2C-44EE-9F18-F85D7D4A87F6}" type="presOf" srcId="{E2A8F402-92C3-4035-A00C-9C3C9D6D9360}" destId="{DC550363-6F80-4F7D-9536-EBDA62F0A915}" srcOrd="0" destOrd="0" presId="urn:microsoft.com/office/officeart/2005/8/layout/lProcess2"/>
    <dgm:cxn modelId="{D45CFF76-D983-481A-9AB8-56D2A60FE30F}" srcId="{58E0F3B5-E7B5-43EC-84B6-540B3ECB924C}" destId="{4718D66A-1664-4AE7-ACFD-33B2D45AC3AD}" srcOrd="0" destOrd="0" parTransId="{14245507-A020-402E-A060-7A8E5568CD54}" sibTransId="{83124E9C-29FC-47BE-AF59-C223F72B6BE0}"/>
    <dgm:cxn modelId="{A1A8CC75-67A0-4BC2-832E-65C37A755B51}" type="presOf" srcId="{58E0F3B5-E7B5-43EC-84B6-540B3ECB924C}" destId="{61E2A753-A583-4466-818C-A1FD8FDFCA07}" srcOrd="0" destOrd="0" presId="urn:microsoft.com/office/officeart/2005/8/layout/lProcess2"/>
    <dgm:cxn modelId="{DEB94E9B-F38C-4A52-996F-A4879805F293}" srcId="{8B91FECC-0E05-4AE2-9B62-EC594E7972B9}" destId="{BD9A2F47-F30A-4EB0-9282-A9FA80047CAD}" srcOrd="0" destOrd="0" parTransId="{C9486C5D-10D5-4504-84EC-46687EF0E0DC}" sibTransId="{637C215D-5175-48CA-83E8-2DA22489CE99}"/>
    <dgm:cxn modelId="{894F3969-0FAE-4759-A621-C5E823D7386D}" srcId="{BD9A2F47-F30A-4EB0-9282-A9FA80047CAD}" destId="{F4029E43-FCC7-4283-BA19-072A56E8BFDA}" srcOrd="1" destOrd="0" parTransId="{3E841A43-62BC-4142-8A0F-D7C984D96FFD}" sibTransId="{70FC2A3E-5F8E-4A70-ADEE-F17315AD94EA}"/>
    <dgm:cxn modelId="{BEB84A44-5DF5-4B96-9299-8C2F12796337}" srcId="{BD9A2F47-F30A-4EB0-9282-A9FA80047CAD}" destId="{979AE210-1A41-4E53-A815-1DEF3EA64423}" srcOrd="3" destOrd="0" parTransId="{13FF3CD6-30B8-46DF-A94C-C9B35D529691}" sibTransId="{EDBF9978-EC72-40F2-B38B-5B784BDD96C9}"/>
    <dgm:cxn modelId="{04B0A895-DC8D-40D3-A537-6B86FBD463DA}" srcId="{9123F4D9-AA05-4CB3-8D29-F9DA29510F06}" destId="{8498AE50-1C43-484E-B116-A32076FC9E85}" srcOrd="2" destOrd="0" parTransId="{ED0828A7-6DF0-4102-9C10-BBA3EB23F599}" sibTransId="{32631978-7C4A-4C93-8316-EC7D20D5EB14}"/>
    <dgm:cxn modelId="{CE0B8F85-E292-457A-B2B4-87A2412C0E61}" srcId="{BD9A2F47-F30A-4EB0-9282-A9FA80047CAD}" destId="{4C8690DF-5BA0-4619-9AA3-7D7EEC428610}" srcOrd="0" destOrd="0" parTransId="{E72A6251-2DDA-433B-9F4E-79D242590283}" sibTransId="{E17090E7-EC90-4684-91E8-1BF04FA191E0}"/>
    <dgm:cxn modelId="{82A768D8-E4A4-4C23-BFEC-8CA191FA2278}" type="presOf" srcId="{9123F4D9-AA05-4CB3-8D29-F9DA29510F06}" destId="{BB8EA7AB-ABED-4099-83D7-472F0FADF97F}" srcOrd="1" destOrd="0" presId="urn:microsoft.com/office/officeart/2005/8/layout/lProcess2"/>
    <dgm:cxn modelId="{64E19268-3E6D-4645-9EB1-D57ADD45C53B}" srcId="{58E0F3B5-E7B5-43EC-84B6-540B3ECB924C}" destId="{CB1EF344-A9DF-4F92-936C-9FBC0D464D04}" srcOrd="2" destOrd="0" parTransId="{65DE2B31-AEB2-4DFC-8519-B7C769BFFCA0}" sibTransId="{31C5224D-C4E0-4AAB-89AC-B7CE942452EB}"/>
    <dgm:cxn modelId="{91C3B726-B621-496C-A357-682C2D8D233E}" srcId="{8B91FECC-0E05-4AE2-9B62-EC594E7972B9}" destId="{9123F4D9-AA05-4CB3-8D29-F9DA29510F06}" srcOrd="2" destOrd="0" parTransId="{2574D0BF-C0DF-4414-A775-8D145233D4A5}" sibTransId="{A1B85B74-8ABA-4092-AD9F-30D650CBDC7C}"/>
    <dgm:cxn modelId="{076898BD-F6AE-4254-81F7-12C1B4D35EAC}" type="presOf" srcId="{4718D66A-1664-4AE7-ACFD-33B2D45AC3AD}" destId="{45D8A530-7226-470A-AE73-CA16FDF3003B}" srcOrd="0" destOrd="0" presId="urn:microsoft.com/office/officeart/2005/8/layout/lProcess2"/>
    <dgm:cxn modelId="{84E0533F-BA2B-4097-83BF-87C854E76FBD}" type="presOf" srcId="{979AE210-1A41-4E53-A815-1DEF3EA64423}" destId="{4606687C-A626-4D81-98B9-D6E596779BFC}" srcOrd="0" destOrd="0" presId="urn:microsoft.com/office/officeart/2005/8/layout/lProcess2"/>
    <dgm:cxn modelId="{C3E86DD2-0171-424A-BF10-27BEFAACB3D4}" type="presParOf" srcId="{ED1F78DC-CDD7-4F58-831A-DA68FCA8F2C9}" destId="{2A99749C-78FB-41C1-B93D-D378ABC622A7}" srcOrd="0" destOrd="0" presId="urn:microsoft.com/office/officeart/2005/8/layout/lProcess2"/>
    <dgm:cxn modelId="{1F9BC97A-328B-4518-8D51-194C3D8B6FA5}" type="presParOf" srcId="{2A99749C-78FB-41C1-B93D-D378ABC622A7}" destId="{60AC6700-B8EB-46D3-AA2B-8BAD262B9178}" srcOrd="0" destOrd="0" presId="urn:microsoft.com/office/officeart/2005/8/layout/lProcess2"/>
    <dgm:cxn modelId="{E8B8740A-3A09-4385-A847-EBE35EDC82DC}" type="presParOf" srcId="{2A99749C-78FB-41C1-B93D-D378ABC622A7}" destId="{1E5E98CB-0D60-4E2C-B50F-11F19C623A0D}" srcOrd="1" destOrd="0" presId="urn:microsoft.com/office/officeart/2005/8/layout/lProcess2"/>
    <dgm:cxn modelId="{6A628AEC-C3CE-4F9D-BC8D-47DE51006506}" type="presParOf" srcId="{2A99749C-78FB-41C1-B93D-D378ABC622A7}" destId="{88B6547C-CFDC-4D43-86CB-7973BA12AA7C}" srcOrd="2" destOrd="0" presId="urn:microsoft.com/office/officeart/2005/8/layout/lProcess2"/>
    <dgm:cxn modelId="{E3EFEBC0-F07B-4035-9085-BCBDC6208B99}" type="presParOf" srcId="{88B6547C-CFDC-4D43-86CB-7973BA12AA7C}" destId="{E4E01C3C-26B4-460B-8D8A-199D9B9D945F}" srcOrd="0" destOrd="0" presId="urn:microsoft.com/office/officeart/2005/8/layout/lProcess2"/>
    <dgm:cxn modelId="{86E3AF84-1E73-4FA3-BA4F-0B9E2149E42A}" type="presParOf" srcId="{E4E01C3C-26B4-460B-8D8A-199D9B9D945F}" destId="{41468641-CA73-4C77-AFBD-488286F5B429}" srcOrd="0" destOrd="0" presId="urn:microsoft.com/office/officeart/2005/8/layout/lProcess2"/>
    <dgm:cxn modelId="{72AFCA92-26A7-45F5-8616-CC35100D7311}" type="presParOf" srcId="{E4E01C3C-26B4-460B-8D8A-199D9B9D945F}" destId="{17C7C3F8-BDA8-42A2-9254-2688D815260C}" srcOrd="1" destOrd="0" presId="urn:microsoft.com/office/officeart/2005/8/layout/lProcess2"/>
    <dgm:cxn modelId="{FC59E578-EFAF-44A4-86E3-1157968884E6}" type="presParOf" srcId="{E4E01C3C-26B4-460B-8D8A-199D9B9D945F}" destId="{03AB9E46-3CDA-4975-AED8-D50AC133EFAA}" srcOrd="2" destOrd="0" presId="urn:microsoft.com/office/officeart/2005/8/layout/lProcess2"/>
    <dgm:cxn modelId="{D7DFB0B3-D39E-4FAD-88EA-2150AAAEF51B}" type="presParOf" srcId="{E4E01C3C-26B4-460B-8D8A-199D9B9D945F}" destId="{125CA8BB-EA13-4699-AAC0-7D25A816AB4E}" srcOrd="3" destOrd="0" presId="urn:microsoft.com/office/officeart/2005/8/layout/lProcess2"/>
    <dgm:cxn modelId="{0DAECA61-9351-4B46-964B-8EB1B14DD220}" type="presParOf" srcId="{E4E01C3C-26B4-460B-8D8A-199D9B9D945F}" destId="{5DFC28CA-B878-4FD1-A7CC-2D9F7675F97A}" srcOrd="4" destOrd="0" presId="urn:microsoft.com/office/officeart/2005/8/layout/lProcess2"/>
    <dgm:cxn modelId="{84FA0E1E-C529-45CD-BF7A-9C78184B91B7}" type="presParOf" srcId="{E4E01C3C-26B4-460B-8D8A-199D9B9D945F}" destId="{3A8A8FE6-70B4-4B0C-88C8-AFCD25750693}" srcOrd="5" destOrd="0" presId="urn:microsoft.com/office/officeart/2005/8/layout/lProcess2"/>
    <dgm:cxn modelId="{CDFB3DF1-5D3F-4C07-9664-014CAE4061CD}" type="presParOf" srcId="{E4E01C3C-26B4-460B-8D8A-199D9B9D945F}" destId="{4606687C-A626-4D81-98B9-D6E596779BFC}" srcOrd="6" destOrd="0" presId="urn:microsoft.com/office/officeart/2005/8/layout/lProcess2"/>
    <dgm:cxn modelId="{01166DA7-5498-4C86-9BC0-AFD8B937E9AF}" type="presParOf" srcId="{ED1F78DC-CDD7-4F58-831A-DA68FCA8F2C9}" destId="{9BE9D2BE-42B2-496C-B929-607F0F3D6580}" srcOrd="1" destOrd="0" presId="urn:microsoft.com/office/officeart/2005/8/layout/lProcess2"/>
    <dgm:cxn modelId="{4694D362-82C6-4DDE-BC89-4E92CB0F44F8}" type="presParOf" srcId="{ED1F78DC-CDD7-4F58-831A-DA68FCA8F2C9}" destId="{4FA1ECF0-A558-4371-BF11-A8C7D972C28F}" srcOrd="2" destOrd="0" presId="urn:microsoft.com/office/officeart/2005/8/layout/lProcess2"/>
    <dgm:cxn modelId="{F0FAB848-8A47-4632-AF9B-499ADBE75AA0}" type="presParOf" srcId="{4FA1ECF0-A558-4371-BF11-A8C7D972C28F}" destId="{61E2A753-A583-4466-818C-A1FD8FDFCA07}" srcOrd="0" destOrd="0" presId="urn:microsoft.com/office/officeart/2005/8/layout/lProcess2"/>
    <dgm:cxn modelId="{2E22F80D-984C-46F7-AFF1-73594D92D428}" type="presParOf" srcId="{4FA1ECF0-A558-4371-BF11-A8C7D972C28F}" destId="{77FD52E6-9809-4BF1-BCF2-B58808527706}" srcOrd="1" destOrd="0" presId="urn:microsoft.com/office/officeart/2005/8/layout/lProcess2"/>
    <dgm:cxn modelId="{F05878CF-29D4-450F-A6D9-4B94FA07C4B9}" type="presParOf" srcId="{4FA1ECF0-A558-4371-BF11-A8C7D972C28F}" destId="{5AE6CF22-6516-4989-A480-6DAB1F89721E}" srcOrd="2" destOrd="0" presId="urn:microsoft.com/office/officeart/2005/8/layout/lProcess2"/>
    <dgm:cxn modelId="{24F46B20-FC62-4DE0-B878-AAAD06329ACE}" type="presParOf" srcId="{5AE6CF22-6516-4989-A480-6DAB1F89721E}" destId="{7DB4A18C-C5DD-464C-8DD9-4E9735140DED}" srcOrd="0" destOrd="0" presId="urn:microsoft.com/office/officeart/2005/8/layout/lProcess2"/>
    <dgm:cxn modelId="{13F53238-2572-48BE-9638-E0C657A081B7}" type="presParOf" srcId="{7DB4A18C-C5DD-464C-8DD9-4E9735140DED}" destId="{45D8A530-7226-470A-AE73-CA16FDF3003B}" srcOrd="0" destOrd="0" presId="urn:microsoft.com/office/officeart/2005/8/layout/lProcess2"/>
    <dgm:cxn modelId="{491C24D9-31DD-41E0-9FF1-838AFFEDC85B}" type="presParOf" srcId="{7DB4A18C-C5DD-464C-8DD9-4E9735140DED}" destId="{45E2954A-FE2B-43E1-9281-F9D6939608BD}" srcOrd="1" destOrd="0" presId="urn:microsoft.com/office/officeart/2005/8/layout/lProcess2"/>
    <dgm:cxn modelId="{F8F9BA03-139E-4367-8E8F-F6706939C6E3}" type="presParOf" srcId="{7DB4A18C-C5DD-464C-8DD9-4E9735140DED}" destId="{185D0289-9BDB-41A4-B90D-BE66897951BC}" srcOrd="2" destOrd="0" presId="urn:microsoft.com/office/officeart/2005/8/layout/lProcess2"/>
    <dgm:cxn modelId="{8B00A011-5F6F-4A73-91D2-8D2E7A6799CB}" type="presParOf" srcId="{7DB4A18C-C5DD-464C-8DD9-4E9735140DED}" destId="{27BDFEDB-A63D-44B5-B3AF-DDC63D682C2E}" srcOrd="3" destOrd="0" presId="urn:microsoft.com/office/officeart/2005/8/layout/lProcess2"/>
    <dgm:cxn modelId="{DFDC4283-33CE-4F33-B557-5C0CF8CD910A}" type="presParOf" srcId="{7DB4A18C-C5DD-464C-8DD9-4E9735140DED}" destId="{B7B32828-9D6C-41D9-A874-4823B07E0719}" srcOrd="4" destOrd="0" presId="urn:microsoft.com/office/officeart/2005/8/layout/lProcess2"/>
    <dgm:cxn modelId="{2F09BCD7-471C-46D7-8FD3-7840AA28293E}" type="presParOf" srcId="{ED1F78DC-CDD7-4F58-831A-DA68FCA8F2C9}" destId="{305144CC-BB93-426C-99CF-5ABBB7FE2260}" srcOrd="3" destOrd="0" presId="urn:microsoft.com/office/officeart/2005/8/layout/lProcess2"/>
    <dgm:cxn modelId="{A8EB3B41-7781-4A74-8AFC-23A5B685EAC6}" type="presParOf" srcId="{ED1F78DC-CDD7-4F58-831A-DA68FCA8F2C9}" destId="{F67A4AF5-EB10-4E91-AA97-BD5F7946285D}" srcOrd="4" destOrd="0" presId="urn:microsoft.com/office/officeart/2005/8/layout/lProcess2"/>
    <dgm:cxn modelId="{F6A3FCDA-1160-413F-9EDA-AC4CBC0132E8}" type="presParOf" srcId="{F67A4AF5-EB10-4E91-AA97-BD5F7946285D}" destId="{64232287-1CCC-4C51-8BD7-31B866C2A96E}" srcOrd="0" destOrd="0" presId="urn:microsoft.com/office/officeart/2005/8/layout/lProcess2"/>
    <dgm:cxn modelId="{73C90001-AC19-47DB-B0C2-81E3CC3B2EF8}" type="presParOf" srcId="{F67A4AF5-EB10-4E91-AA97-BD5F7946285D}" destId="{BB8EA7AB-ABED-4099-83D7-472F0FADF97F}" srcOrd="1" destOrd="0" presId="urn:microsoft.com/office/officeart/2005/8/layout/lProcess2"/>
    <dgm:cxn modelId="{824BCF2C-BA00-4441-B690-150946BB8EB5}" type="presParOf" srcId="{F67A4AF5-EB10-4E91-AA97-BD5F7946285D}" destId="{E9519C7D-3EE8-44EE-820A-771A70CA7B02}" srcOrd="2" destOrd="0" presId="urn:microsoft.com/office/officeart/2005/8/layout/lProcess2"/>
    <dgm:cxn modelId="{EBBFB2DD-C41C-4EDC-9AE3-096EC55F0696}" type="presParOf" srcId="{E9519C7D-3EE8-44EE-820A-771A70CA7B02}" destId="{143B822F-68AB-4E8F-901F-2477C2455560}" srcOrd="0" destOrd="0" presId="urn:microsoft.com/office/officeart/2005/8/layout/lProcess2"/>
    <dgm:cxn modelId="{810B0303-5D10-4696-856C-CA12078DB602}" type="presParOf" srcId="{143B822F-68AB-4E8F-901F-2477C2455560}" destId="{DC550363-6F80-4F7D-9536-EBDA62F0A915}" srcOrd="0" destOrd="0" presId="urn:microsoft.com/office/officeart/2005/8/layout/lProcess2"/>
    <dgm:cxn modelId="{84C8F730-8E2E-4018-A568-BD919B53B8ED}" type="presParOf" srcId="{143B822F-68AB-4E8F-901F-2477C2455560}" destId="{F2977220-314F-4371-BDDF-E2EFEC39842C}" srcOrd="1" destOrd="0" presId="urn:microsoft.com/office/officeart/2005/8/layout/lProcess2"/>
    <dgm:cxn modelId="{8D54A7EA-1BD1-496F-B66C-84E17C9F21D3}" type="presParOf" srcId="{143B822F-68AB-4E8F-901F-2477C2455560}" destId="{5F4FE1CB-E77A-4226-890A-1EAEF8901B24}" srcOrd="2" destOrd="0" presId="urn:microsoft.com/office/officeart/2005/8/layout/lProcess2"/>
    <dgm:cxn modelId="{89CCD56C-1AE5-4BD0-9FF4-B3A414C3ABD7}" type="presParOf" srcId="{143B822F-68AB-4E8F-901F-2477C2455560}" destId="{6DDAAF22-E834-43ED-91FF-6EB0F522A23D}" srcOrd="3" destOrd="0" presId="urn:microsoft.com/office/officeart/2005/8/layout/lProcess2"/>
    <dgm:cxn modelId="{4C0BB049-C3B7-4913-BBA9-AE555D27E462}" type="presParOf" srcId="{143B822F-68AB-4E8F-901F-2477C2455560}" destId="{15F88D38-0D14-4EBB-8CD3-3995EFBA0A2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ADC8415-16AC-4957-AF7B-EE2AD7E6E7BD}" type="doc">
      <dgm:prSet loTypeId="urn:microsoft.com/office/officeart/2005/8/layout/orgChart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8244120F-D762-4A3E-90A4-27A689B7ED65}">
      <dgm:prSet phldrT="[Texto]" custT="1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/>
        <a:lstStyle/>
        <a:p>
          <a:r>
            <a:rPr lang="es-ES" sz="2000" b="1" dirty="0" smtClean="0"/>
            <a:t>ESTRÓGENOS</a:t>
          </a:r>
          <a:endParaRPr lang="es-ES" sz="2000" b="1" dirty="0"/>
        </a:p>
      </dgm:t>
    </dgm:pt>
    <dgm:pt modelId="{A1D1B20A-2A9A-49E1-80A5-84B70C8533E7}" type="parTrans" cxnId="{E886D310-4592-4EB7-9163-5E13BF4D18F2}">
      <dgm:prSet/>
      <dgm:spPr/>
      <dgm:t>
        <a:bodyPr/>
        <a:lstStyle/>
        <a:p>
          <a:endParaRPr lang="es-ES"/>
        </a:p>
      </dgm:t>
    </dgm:pt>
    <dgm:pt modelId="{B86667B6-04AC-4D61-BED2-9EFD1E59ED40}" type="sibTrans" cxnId="{E886D310-4592-4EB7-9163-5E13BF4D18F2}">
      <dgm:prSet/>
      <dgm:spPr/>
      <dgm:t>
        <a:bodyPr/>
        <a:lstStyle/>
        <a:p>
          <a:endParaRPr lang="es-ES"/>
        </a:p>
      </dgm:t>
    </dgm:pt>
    <dgm:pt modelId="{3943398F-7324-43B4-B5EE-63180BB25322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↑ LDL/HDL↓</a:t>
          </a:r>
          <a:endParaRPr lang="es-ES" sz="1600" b="1" dirty="0">
            <a:solidFill>
              <a:schemeClr val="tx1"/>
            </a:solidFill>
          </a:endParaRPr>
        </a:p>
      </dgm:t>
    </dgm:pt>
    <dgm:pt modelId="{FCE91910-FA4E-4042-B2A8-E639E5198546}" type="parTrans" cxnId="{23486648-EF63-4015-A30F-3699DCEC05F9}">
      <dgm:prSet/>
      <dgm:spPr/>
      <dgm:t>
        <a:bodyPr/>
        <a:lstStyle/>
        <a:p>
          <a:endParaRPr lang="es-ES"/>
        </a:p>
      </dgm:t>
    </dgm:pt>
    <dgm:pt modelId="{6CEE85BD-DCE7-427B-AA8B-02C4A0A95C75}" type="sibTrans" cxnId="{23486648-EF63-4015-A30F-3699DCEC05F9}">
      <dgm:prSet/>
      <dgm:spPr/>
      <dgm:t>
        <a:bodyPr/>
        <a:lstStyle/>
        <a:p>
          <a:endParaRPr lang="es-ES"/>
        </a:p>
      </dgm:t>
    </dgm:pt>
    <dgm:pt modelId="{C9AE66AB-27E5-44B8-9533-1329B6C13A5D}">
      <dgm:prSet phldrT="[Texto]" custT="1"/>
      <dgm:spPr>
        <a:solidFill>
          <a:schemeClr val="accent6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↓ Fibrinógeno y </a:t>
          </a:r>
          <a:r>
            <a:rPr lang="es-ES" sz="1600" b="1" dirty="0" err="1" smtClean="0">
              <a:solidFill>
                <a:schemeClr val="tx1"/>
              </a:solidFill>
            </a:rPr>
            <a:t>citoquinas</a:t>
          </a:r>
          <a:endParaRPr lang="es-ES" sz="1600" b="1" dirty="0">
            <a:solidFill>
              <a:schemeClr val="tx1"/>
            </a:solidFill>
          </a:endParaRPr>
        </a:p>
      </dgm:t>
    </dgm:pt>
    <dgm:pt modelId="{1EE851D4-5FA6-47C4-B37D-5A4BEEE06E7F}" type="parTrans" cxnId="{9613FAC9-D882-4E4B-952B-73C21684966D}">
      <dgm:prSet/>
      <dgm:spPr/>
      <dgm:t>
        <a:bodyPr/>
        <a:lstStyle/>
        <a:p>
          <a:endParaRPr lang="es-ES"/>
        </a:p>
      </dgm:t>
    </dgm:pt>
    <dgm:pt modelId="{1FFE78CA-B6EC-4AFE-A31B-EA4FE4A00897}" type="sibTrans" cxnId="{9613FAC9-D882-4E4B-952B-73C21684966D}">
      <dgm:prSet/>
      <dgm:spPr/>
      <dgm:t>
        <a:bodyPr/>
        <a:lstStyle/>
        <a:p>
          <a:endParaRPr lang="es-ES"/>
        </a:p>
      </dgm:t>
    </dgm:pt>
    <dgm:pt modelId="{C119CA96-512C-4F25-9C6E-3A08C5F58B68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Antioxidantes</a:t>
          </a:r>
          <a:endParaRPr lang="es-ES" sz="1600" b="1" dirty="0">
            <a:solidFill>
              <a:schemeClr val="tx1"/>
            </a:solidFill>
          </a:endParaRPr>
        </a:p>
      </dgm:t>
    </dgm:pt>
    <dgm:pt modelId="{A5F73316-3A44-4C96-B4FA-E9EFB7B85263}" type="parTrans" cxnId="{D2D8D391-E4B9-4E50-88D4-CFBA73836158}">
      <dgm:prSet/>
      <dgm:spPr/>
      <dgm:t>
        <a:bodyPr/>
        <a:lstStyle/>
        <a:p>
          <a:endParaRPr lang="es-ES"/>
        </a:p>
      </dgm:t>
    </dgm:pt>
    <dgm:pt modelId="{372C3E40-0E5B-4A65-B8DC-1E8A19EEFCBE}" type="sibTrans" cxnId="{D2D8D391-E4B9-4E50-88D4-CFBA73836158}">
      <dgm:prSet/>
      <dgm:spPr/>
      <dgm:t>
        <a:bodyPr/>
        <a:lstStyle/>
        <a:p>
          <a:endParaRPr lang="es-ES"/>
        </a:p>
      </dgm:t>
    </dgm:pt>
    <dgm:pt modelId="{FA4872E2-A9AB-4E9C-BE47-01C8E26B3036}">
      <dgm:prSet phldrT="[Texto]" custT="1"/>
      <dgm:spPr>
        <a:solidFill>
          <a:schemeClr val="accent6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r>
            <a:rPr lang="es-ES" sz="1400" b="1" dirty="0" smtClean="0">
              <a:solidFill>
                <a:schemeClr val="tx1"/>
              </a:solidFill>
            </a:rPr>
            <a:t>Inhibición transformación células musculares en secretoras.</a:t>
          </a:r>
          <a:endParaRPr lang="es-ES" sz="1400" b="1" dirty="0">
            <a:solidFill>
              <a:schemeClr val="tx1"/>
            </a:solidFill>
          </a:endParaRPr>
        </a:p>
      </dgm:t>
    </dgm:pt>
    <dgm:pt modelId="{CBC957D7-CB32-4DDD-B21D-42045C0D89D9}" type="parTrans" cxnId="{CF73970B-E609-4A9B-971A-3419773E9275}">
      <dgm:prSet/>
      <dgm:spPr/>
      <dgm:t>
        <a:bodyPr/>
        <a:lstStyle/>
        <a:p>
          <a:endParaRPr lang="es-ES"/>
        </a:p>
      </dgm:t>
    </dgm:pt>
    <dgm:pt modelId="{6C8C75CF-B931-4F40-AA41-BAF44BBB33B8}" type="sibTrans" cxnId="{CF73970B-E609-4A9B-971A-3419773E9275}">
      <dgm:prSet/>
      <dgm:spPr/>
      <dgm:t>
        <a:bodyPr/>
        <a:lstStyle/>
        <a:p>
          <a:endParaRPr lang="es-ES"/>
        </a:p>
      </dgm:t>
    </dgm:pt>
    <dgm:pt modelId="{16834B73-62BC-4DC6-806D-2C0C9961A682}" type="pres">
      <dgm:prSet presAssocID="{8ADC8415-16AC-4957-AF7B-EE2AD7E6E7B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EE769D7-E8D2-4E03-A30D-46B4FCABD75D}" type="pres">
      <dgm:prSet presAssocID="{8244120F-D762-4A3E-90A4-27A689B7ED65}" presName="hierRoot1" presStyleCnt="0">
        <dgm:presLayoutVars>
          <dgm:hierBranch val="init"/>
        </dgm:presLayoutVars>
      </dgm:prSet>
      <dgm:spPr/>
    </dgm:pt>
    <dgm:pt modelId="{D6B86F55-018C-4251-A317-3DA2E546CC3D}" type="pres">
      <dgm:prSet presAssocID="{8244120F-D762-4A3E-90A4-27A689B7ED65}" presName="rootComposite1" presStyleCnt="0"/>
      <dgm:spPr/>
    </dgm:pt>
    <dgm:pt modelId="{4769C4C7-B7C3-4E48-A771-E023905369C0}" type="pres">
      <dgm:prSet presAssocID="{8244120F-D762-4A3E-90A4-27A689B7ED65}" presName="rootText1" presStyleLbl="node0" presStyleIdx="0" presStyleCnt="1" custScaleX="119337" custScaleY="1210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C82C5B6-7FD4-45E3-98CC-BE7A3D61D656}" type="pres">
      <dgm:prSet presAssocID="{8244120F-D762-4A3E-90A4-27A689B7ED6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D5392C2-63FF-46E1-8220-8BB7AF1445CA}" type="pres">
      <dgm:prSet presAssocID="{8244120F-D762-4A3E-90A4-27A689B7ED65}" presName="hierChild2" presStyleCnt="0"/>
      <dgm:spPr/>
    </dgm:pt>
    <dgm:pt modelId="{59DFD042-B362-4FF2-8379-F883FB3365C8}" type="pres">
      <dgm:prSet presAssocID="{FCE91910-FA4E-4042-B2A8-E639E5198546}" presName="Name37" presStyleLbl="parChTrans1D2" presStyleIdx="0" presStyleCnt="4"/>
      <dgm:spPr/>
      <dgm:t>
        <a:bodyPr/>
        <a:lstStyle/>
        <a:p>
          <a:endParaRPr lang="es-ES"/>
        </a:p>
      </dgm:t>
    </dgm:pt>
    <dgm:pt modelId="{16AD2538-455E-4E8A-B1A8-0893CD60F5CD}" type="pres">
      <dgm:prSet presAssocID="{3943398F-7324-43B4-B5EE-63180BB25322}" presName="hierRoot2" presStyleCnt="0">
        <dgm:presLayoutVars>
          <dgm:hierBranch val="init"/>
        </dgm:presLayoutVars>
      </dgm:prSet>
      <dgm:spPr/>
    </dgm:pt>
    <dgm:pt modelId="{17BAA1AE-1BE2-4943-8486-8F7483265770}" type="pres">
      <dgm:prSet presAssocID="{3943398F-7324-43B4-B5EE-63180BB25322}" presName="rootComposite" presStyleCnt="0"/>
      <dgm:spPr/>
    </dgm:pt>
    <dgm:pt modelId="{F83D83DA-1138-4606-90D4-35F2FB16D3ED}" type="pres">
      <dgm:prSet presAssocID="{3943398F-7324-43B4-B5EE-63180BB25322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FC28E73-57CA-470C-B182-946EBBD36F15}" type="pres">
      <dgm:prSet presAssocID="{3943398F-7324-43B4-B5EE-63180BB25322}" presName="rootConnector" presStyleLbl="node2" presStyleIdx="0" presStyleCnt="4"/>
      <dgm:spPr/>
      <dgm:t>
        <a:bodyPr/>
        <a:lstStyle/>
        <a:p>
          <a:endParaRPr lang="es-ES"/>
        </a:p>
      </dgm:t>
    </dgm:pt>
    <dgm:pt modelId="{5DCB252A-D6BF-473B-9736-59D7DAAD1359}" type="pres">
      <dgm:prSet presAssocID="{3943398F-7324-43B4-B5EE-63180BB25322}" presName="hierChild4" presStyleCnt="0"/>
      <dgm:spPr/>
    </dgm:pt>
    <dgm:pt modelId="{02FFDC51-2C72-4EFA-A77D-718A466BEF2A}" type="pres">
      <dgm:prSet presAssocID="{3943398F-7324-43B4-B5EE-63180BB25322}" presName="hierChild5" presStyleCnt="0"/>
      <dgm:spPr/>
    </dgm:pt>
    <dgm:pt modelId="{BCA748DE-28B5-4C89-B641-E2A3F7B44645}" type="pres">
      <dgm:prSet presAssocID="{1EE851D4-5FA6-47C4-B37D-5A4BEEE06E7F}" presName="Name37" presStyleLbl="parChTrans1D2" presStyleIdx="1" presStyleCnt="4"/>
      <dgm:spPr/>
      <dgm:t>
        <a:bodyPr/>
        <a:lstStyle/>
        <a:p>
          <a:endParaRPr lang="es-ES"/>
        </a:p>
      </dgm:t>
    </dgm:pt>
    <dgm:pt modelId="{9742CAB7-DD08-4DC2-84F1-8E9C375D392A}" type="pres">
      <dgm:prSet presAssocID="{C9AE66AB-27E5-44B8-9533-1329B6C13A5D}" presName="hierRoot2" presStyleCnt="0">
        <dgm:presLayoutVars>
          <dgm:hierBranch val="init"/>
        </dgm:presLayoutVars>
      </dgm:prSet>
      <dgm:spPr/>
    </dgm:pt>
    <dgm:pt modelId="{C772D3BB-DEC5-40CC-900E-FBDCE5945D8D}" type="pres">
      <dgm:prSet presAssocID="{C9AE66AB-27E5-44B8-9533-1329B6C13A5D}" presName="rootComposite" presStyleCnt="0"/>
      <dgm:spPr/>
    </dgm:pt>
    <dgm:pt modelId="{297217E2-921C-4B73-A199-DFE5BBC033B1}" type="pres">
      <dgm:prSet presAssocID="{C9AE66AB-27E5-44B8-9533-1329B6C13A5D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9C6B00F-183A-409E-9688-9978671007CB}" type="pres">
      <dgm:prSet presAssocID="{C9AE66AB-27E5-44B8-9533-1329B6C13A5D}" presName="rootConnector" presStyleLbl="node2" presStyleIdx="1" presStyleCnt="4"/>
      <dgm:spPr/>
      <dgm:t>
        <a:bodyPr/>
        <a:lstStyle/>
        <a:p>
          <a:endParaRPr lang="es-ES"/>
        </a:p>
      </dgm:t>
    </dgm:pt>
    <dgm:pt modelId="{56184523-3037-4E1B-B5BA-5454A9038AC8}" type="pres">
      <dgm:prSet presAssocID="{C9AE66AB-27E5-44B8-9533-1329B6C13A5D}" presName="hierChild4" presStyleCnt="0"/>
      <dgm:spPr/>
    </dgm:pt>
    <dgm:pt modelId="{93581E7C-639D-4552-88D6-6153C25DBD12}" type="pres">
      <dgm:prSet presAssocID="{C9AE66AB-27E5-44B8-9533-1329B6C13A5D}" presName="hierChild5" presStyleCnt="0"/>
      <dgm:spPr/>
    </dgm:pt>
    <dgm:pt modelId="{562A6A4C-0E21-4673-BC72-678E33E74CF1}" type="pres">
      <dgm:prSet presAssocID="{A5F73316-3A44-4C96-B4FA-E9EFB7B85263}" presName="Name37" presStyleLbl="parChTrans1D2" presStyleIdx="2" presStyleCnt="4"/>
      <dgm:spPr/>
      <dgm:t>
        <a:bodyPr/>
        <a:lstStyle/>
        <a:p>
          <a:endParaRPr lang="es-ES"/>
        </a:p>
      </dgm:t>
    </dgm:pt>
    <dgm:pt modelId="{2CDE7ECB-8D99-469B-BBE0-9DA58139510B}" type="pres">
      <dgm:prSet presAssocID="{C119CA96-512C-4F25-9C6E-3A08C5F58B68}" presName="hierRoot2" presStyleCnt="0">
        <dgm:presLayoutVars>
          <dgm:hierBranch val="init"/>
        </dgm:presLayoutVars>
      </dgm:prSet>
      <dgm:spPr/>
    </dgm:pt>
    <dgm:pt modelId="{8D92B398-7724-4BBE-8143-6D2538BE842C}" type="pres">
      <dgm:prSet presAssocID="{C119CA96-512C-4F25-9C6E-3A08C5F58B68}" presName="rootComposite" presStyleCnt="0"/>
      <dgm:spPr/>
    </dgm:pt>
    <dgm:pt modelId="{A5FE5C4F-BB0D-4A9E-B270-81DFAFC766BF}" type="pres">
      <dgm:prSet presAssocID="{C119CA96-512C-4F25-9C6E-3A08C5F58B68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5D5082D-9FA7-4322-819A-F2D2FDEDB5AE}" type="pres">
      <dgm:prSet presAssocID="{C119CA96-512C-4F25-9C6E-3A08C5F58B68}" presName="rootConnector" presStyleLbl="node2" presStyleIdx="2" presStyleCnt="4"/>
      <dgm:spPr/>
      <dgm:t>
        <a:bodyPr/>
        <a:lstStyle/>
        <a:p>
          <a:endParaRPr lang="es-ES"/>
        </a:p>
      </dgm:t>
    </dgm:pt>
    <dgm:pt modelId="{0C41664F-77ED-472F-AA1F-AB6E95C94B1D}" type="pres">
      <dgm:prSet presAssocID="{C119CA96-512C-4F25-9C6E-3A08C5F58B68}" presName="hierChild4" presStyleCnt="0"/>
      <dgm:spPr/>
    </dgm:pt>
    <dgm:pt modelId="{E0165447-82A5-4BC5-BAAF-31000D35BC3B}" type="pres">
      <dgm:prSet presAssocID="{C119CA96-512C-4F25-9C6E-3A08C5F58B68}" presName="hierChild5" presStyleCnt="0"/>
      <dgm:spPr/>
    </dgm:pt>
    <dgm:pt modelId="{17FAB5A7-CC68-4CF5-9295-A6102258CA0D}" type="pres">
      <dgm:prSet presAssocID="{CBC957D7-CB32-4DDD-B21D-42045C0D89D9}" presName="Name37" presStyleLbl="parChTrans1D2" presStyleIdx="3" presStyleCnt="4"/>
      <dgm:spPr/>
      <dgm:t>
        <a:bodyPr/>
        <a:lstStyle/>
        <a:p>
          <a:endParaRPr lang="es-ES"/>
        </a:p>
      </dgm:t>
    </dgm:pt>
    <dgm:pt modelId="{A0238E7F-912E-4773-928B-24F40B48C31A}" type="pres">
      <dgm:prSet presAssocID="{FA4872E2-A9AB-4E9C-BE47-01C8E26B3036}" presName="hierRoot2" presStyleCnt="0">
        <dgm:presLayoutVars>
          <dgm:hierBranch val="init"/>
        </dgm:presLayoutVars>
      </dgm:prSet>
      <dgm:spPr/>
    </dgm:pt>
    <dgm:pt modelId="{1BD77E00-E4E0-43A4-8D45-7440B49A7FFD}" type="pres">
      <dgm:prSet presAssocID="{FA4872E2-A9AB-4E9C-BE47-01C8E26B3036}" presName="rootComposite" presStyleCnt="0"/>
      <dgm:spPr/>
    </dgm:pt>
    <dgm:pt modelId="{AE3204E2-E6F9-49E7-87C6-DB8037440120}" type="pres">
      <dgm:prSet presAssocID="{FA4872E2-A9AB-4E9C-BE47-01C8E26B3036}" presName="rootText" presStyleLbl="node2" presStyleIdx="3" presStyleCnt="4" custScaleX="108541" custScaleY="15054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825AABE-5B2C-4713-8A7F-194255E8C6AE}" type="pres">
      <dgm:prSet presAssocID="{FA4872E2-A9AB-4E9C-BE47-01C8E26B3036}" presName="rootConnector" presStyleLbl="node2" presStyleIdx="3" presStyleCnt="4"/>
      <dgm:spPr/>
      <dgm:t>
        <a:bodyPr/>
        <a:lstStyle/>
        <a:p>
          <a:endParaRPr lang="es-ES"/>
        </a:p>
      </dgm:t>
    </dgm:pt>
    <dgm:pt modelId="{D19C21BC-03A8-4BA8-8240-C8EBEC71377C}" type="pres">
      <dgm:prSet presAssocID="{FA4872E2-A9AB-4E9C-BE47-01C8E26B3036}" presName="hierChild4" presStyleCnt="0"/>
      <dgm:spPr/>
    </dgm:pt>
    <dgm:pt modelId="{2024BFB0-9D8E-4765-ADE5-3B69C164EEA5}" type="pres">
      <dgm:prSet presAssocID="{FA4872E2-A9AB-4E9C-BE47-01C8E26B3036}" presName="hierChild5" presStyleCnt="0"/>
      <dgm:spPr/>
    </dgm:pt>
    <dgm:pt modelId="{4875BA91-51B3-478F-9313-2E780BEAAB4A}" type="pres">
      <dgm:prSet presAssocID="{8244120F-D762-4A3E-90A4-27A689B7ED65}" presName="hierChild3" presStyleCnt="0"/>
      <dgm:spPr/>
    </dgm:pt>
  </dgm:ptLst>
  <dgm:cxnLst>
    <dgm:cxn modelId="{55F77818-CEC2-43D3-91E6-DF87FE53865B}" type="presOf" srcId="{C9AE66AB-27E5-44B8-9533-1329B6C13A5D}" destId="{39C6B00F-183A-409E-9688-9978671007CB}" srcOrd="1" destOrd="0" presId="urn:microsoft.com/office/officeart/2005/8/layout/orgChart1"/>
    <dgm:cxn modelId="{350946EA-CB51-441A-9C4A-388414F8D223}" type="presOf" srcId="{FCE91910-FA4E-4042-B2A8-E639E5198546}" destId="{59DFD042-B362-4FF2-8379-F883FB3365C8}" srcOrd="0" destOrd="0" presId="urn:microsoft.com/office/officeart/2005/8/layout/orgChart1"/>
    <dgm:cxn modelId="{68BE0B25-E164-4D94-B9D3-43EFA1420614}" type="presOf" srcId="{C9AE66AB-27E5-44B8-9533-1329B6C13A5D}" destId="{297217E2-921C-4B73-A199-DFE5BBC033B1}" srcOrd="0" destOrd="0" presId="urn:microsoft.com/office/officeart/2005/8/layout/orgChart1"/>
    <dgm:cxn modelId="{70007540-8427-4B06-9FD9-8A37C3665DD6}" type="presOf" srcId="{8ADC8415-16AC-4957-AF7B-EE2AD7E6E7BD}" destId="{16834B73-62BC-4DC6-806D-2C0C9961A682}" srcOrd="0" destOrd="0" presId="urn:microsoft.com/office/officeart/2005/8/layout/orgChart1"/>
    <dgm:cxn modelId="{43575C1A-DDAD-4BA2-999F-09BB3DB31DE4}" type="presOf" srcId="{A5F73316-3A44-4C96-B4FA-E9EFB7B85263}" destId="{562A6A4C-0E21-4673-BC72-678E33E74CF1}" srcOrd="0" destOrd="0" presId="urn:microsoft.com/office/officeart/2005/8/layout/orgChart1"/>
    <dgm:cxn modelId="{3AB1E5BE-DA3E-422D-BD54-2B3B4BA30B2E}" type="presOf" srcId="{1EE851D4-5FA6-47C4-B37D-5A4BEEE06E7F}" destId="{BCA748DE-28B5-4C89-B641-E2A3F7B44645}" srcOrd="0" destOrd="0" presId="urn:microsoft.com/office/officeart/2005/8/layout/orgChart1"/>
    <dgm:cxn modelId="{B381AF4D-D10B-471C-A5E2-402A170FD654}" type="presOf" srcId="{CBC957D7-CB32-4DDD-B21D-42045C0D89D9}" destId="{17FAB5A7-CC68-4CF5-9295-A6102258CA0D}" srcOrd="0" destOrd="0" presId="urn:microsoft.com/office/officeart/2005/8/layout/orgChart1"/>
    <dgm:cxn modelId="{2950804D-D30D-4FE4-9D2B-87010EAE7F6D}" type="presOf" srcId="{3943398F-7324-43B4-B5EE-63180BB25322}" destId="{1FC28E73-57CA-470C-B182-946EBBD36F15}" srcOrd="1" destOrd="0" presId="urn:microsoft.com/office/officeart/2005/8/layout/orgChart1"/>
    <dgm:cxn modelId="{1DCBE0B4-E5D7-4C67-9913-6D03DEA5508B}" type="presOf" srcId="{C119CA96-512C-4F25-9C6E-3A08C5F58B68}" destId="{A5FE5C4F-BB0D-4A9E-B270-81DFAFC766BF}" srcOrd="0" destOrd="0" presId="urn:microsoft.com/office/officeart/2005/8/layout/orgChart1"/>
    <dgm:cxn modelId="{56CDD9F2-4661-494F-89CA-6ED44C48C6E2}" type="presOf" srcId="{8244120F-D762-4A3E-90A4-27A689B7ED65}" destId="{9C82C5B6-7FD4-45E3-98CC-BE7A3D61D656}" srcOrd="1" destOrd="0" presId="urn:microsoft.com/office/officeart/2005/8/layout/orgChart1"/>
    <dgm:cxn modelId="{6E8C9E5F-7DB4-46EC-9DBE-430347E97A3A}" type="presOf" srcId="{FA4872E2-A9AB-4E9C-BE47-01C8E26B3036}" destId="{3825AABE-5B2C-4713-8A7F-194255E8C6AE}" srcOrd="1" destOrd="0" presId="urn:microsoft.com/office/officeart/2005/8/layout/orgChart1"/>
    <dgm:cxn modelId="{71287B65-88EF-44DF-905F-3B5651682EBE}" type="presOf" srcId="{C119CA96-512C-4F25-9C6E-3A08C5F58B68}" destId="{15D5082D-9FA7-4322-819A-F2D2FDEDB5AE}" srcOrd="1" destOrd="0" presId="urn:microsoft.com/office/officeart/2005/8/layout/orgChart1"/>
    <dgm:cxn modelId="{23486648-EF63-4015-A30F-3699DCEC05F9}" srcId="{8244120F-D762-4A3E-90A4-27A689B7ED65}" destId="{3943398F-7324-43B4-B5EE-63180BB25322}" srcOrd="0" destOrd="0" parTransId="{FCE91910-FA4E-4042-B2A8-E639E5198546}" sibTransId="{6CEE85BD-DCE7-427B-AA8B-02C4A0A95C75}"/>
    <dgm:cxn modelId="{AFCB1B97-2AC1-4AA0-B124-77687E89733D}" type="presOf" srcId="{3943398F-7324-43B4-B5EE-63180BB25322}" destId="{F83D83DA-1138-4606-90D4-35F2FB16D3ED}" srcOrd="0" destOrd="0" presId="urn:microsoft.com/office/officeart/2005/8/layout/orgChart1"/>
    <dgm:cxn modelId="{CF73970B-E609-4A9B-971A-3419773E9275}" srcId="{8244120F-D762-4A3E-90A4-27A689B7ED65}" destId="{FA4872E2-A9AB-4E9C-BE47-01C8E26B3036}" srcOrd="3" destOrd="0" parTransId="{CBC957D7-CB32-4DDD-B21D-42045C0D89D9}" sibTransId="{6C8C75CF-B931-4F40-AA41-BAF44BBB33B8}"/>
    <dgm:cxn modelId="{AEDB4943-9724-40AF-AC75-DDB7BE2EB56C}" type="presOf" srcId="{FA4872E2-A9AB-4E9C-BE47-01C8E26B3036}" destId="{AE3204E2-E6F9-49E7-87C6-DB8037440120}" srcOrd="0" destOrd="0" presId="urn:microsoft.com/office/officeart/2005/8/layout/orgChart1"/>
    <dgm:cxn modelId="{E886D310-4592-4EB7-9163-5E13BF4D18F2}" srcId="{8ADC8415-16AC-4957-AF7B-EE2AD7E6E7BD}" destId="{8244120F-D762-4A3E-90A4-27A689B7ED65}" srcOrd="0" destOrd="0" parTransId="{A1D1B20A-2A9A-49E1-80A5-84B70C8533E7}" sibTransId="{B86667B6-04AC-4D61-BED2-9EFD1E59ED40}"/>
    <dgm:cxn modelId="{FA9B048E-2927-4DDA-9421-16EDDDD743FF}" type="presOf" srcId="{8244120F-D762-4A3E-90A4-27A689B7ED65}" destId="{4769C4C7-B7C3-4E48-A771-E023905369C0}" srcOrd="0" destOrd="0" presId="urn:microsoft.com/office/officeart/2005/8/layout/orgChart1"/>
    <dgm:cxn modelId="{9613FAC9-D882-4E4B-952B-73C21684966D}" srcId="{8244120F-D762-4A3E-90A4-27A689B7ED65}" destId="{C9AE66AB-27E5-44B8-9533-1329B6C13A5D}" srcOrd="1" destOrd="0" parTransId="{1EE851D4-5FA6-47C4-B37D-5A4BEEE06E7F}" sibTransId="{1FFE78CA-B6EC-4AFE-A31B-EA4FE4A00897}"/>
    <dgm:cxn modelId="{D2D8D391-E4B9-4E50-88D4-CFBA73836158}" srcId="{8244120F-D762-4A3E-90A4-27A689B7ED65}" destId="{C119CA96-512C-4F25-9C6E-3A08C5F58B68}" srcOrd="2" destOrd="0" parTransId="{A5F73316-3A44-4C96-B4FA-E9EFB7B85263}" sibTransId="{372C3E40-0E5B-4A65-B8DC-1E8A19EEFCBE}"/>
    <dgm:cxn modelId="{64818FF6-FC34-4CBF-8BC3-EBE5C924AB4C}" type="presParOf" srcId="{16834B73-62BC-4DC6-806D-2C0C9961A682}" destId="{CEE769D7-E8D2-4E03-A30D-46B4FCABD75D}" srcOrd="0" destOrd="0" presId="urn:microsoft.com/office/officeart/2005/8/layout/orgChart1"/>
    <dgm:cxn modelId="{E03D0C9C-4A57-4098-A713-F704C1971929}" type="presParOf" srcId="{CEE769D7-E8D2-4E03-A30D-46B4FCABD75D}" destId="{D6B86F55-018C-4251-A317-3DA2E546CC3D}" srcOrd="0" destOrd="0" presId="urn:microsoft.com/office/officeart/2005/8/layout/orgChart1"/>
    <dgm:cxn modelId="{932208F2-0F0F-4215-A8BD-F1F931B8ED18}" type="presParOf" srcId="{D6B86F55-018C-4251-A317-3DA2E546CC3D}" destId="{4769C4C7-B7C3-4E48-A771-E023905369C0}" srcOrd="0" destOrd="0" presId="urn:microsoft.com/office/officeart/2005/8/layout/orgChart1"/>
    <dgm:cxn modelId="{03A6670D-476C-47E4-B8E3-114AC6A1BB35}" type="presParOf" srcId="{D6B86F55-018C-4251-A317-3DA2E546CC3D}" destId="{9C82C5B6-7FD4-45E3-98CC-BE7A3D61D656}" srcOrd="1" destOrd="0" presId="urn:microsoft.com/office/officeart/2005/8/layout/orgChart1"/>
    <dgm:cxn modelId="{B67B13B7-5134-4A6C-8DB7-737CED5A9BF4}" type="presParOf" srcId="{CEE769D7-E8D2-4E03-A30D-46B4FCABD75D}" destId="{3D5392C2-63FF-46E1-8220-8BB7AF1445CA}" srcOrd="1" destOrd="0" presId="urn:microsoft.com/office/officeart/2005/8/layout/orgChart1"/>
    <dgm:cxn modelId="{A07BAFED-F47D-4398-A699-BC889B385DF6}" type="presParOf" srcId="{3D5392C2-63FF-46E1-8220-8BB7AF1445CA}" destId="{59DFD042-B362-4FF2-8379-F883FB3365C8}" srcOrd="0" destOrd="0" presId="urn:microsoft.com/office/officeart/2005/8/layout/orgChart1"/>
    <dgm:cxn modelId="{285A2F03-0119-4C00-8783-124212D9F63F}" type="presParOf" srcId="{3D5392C2-63FF-46E1-8220-8BB7AF1445CA}" destId="{16AD2538-455E-4E8A-B1A8-0893CD60F5CD}" srcOrd="1" destOrd="0" presId="urn:microsoft.com/office/officeart/2005/8/layout/orgChart1"/>
    <dgm:cxn modelId="{8A21E608-92BB-453F-A785-B0868CF565EE}" type="presParOf" srcId="{16AD2538-455E-4E8A-B1A8-0893CD60F5CD}" destId="{17BAA1AE-1BE2-4943-8486-8F7483265770}" srcOrd="0" destOrd="0" presId="urn:microsoft.com/office/officeart/2005/8/layout/orgChart1"/>
    <dgm:cxn modelId="{AE180CCC-2B76-489C-B2A7-205D02E40E67}" type="presParOf" srcId="{17BAA1AE-1BE2-4943-8486-8F7483265770}" destId="{F83D83DA-1138-4606-90D4-35F2FB16D3ED}" srcOrd="0" destOrd="0" presId="urn:microsoft.com/office/officeart/2005/8/layout/orgChart1"/>
    <dgm:cxn modelId="{01814E20-98A2-48DA-B55B-64FD19E694C8}" type="presParOf" srcId="{17BAA1AE-1BE2-4943-8486-8F7483265770}" destId="{1FC28E73-57CA-470C-B182-946EBBD36F15}" srcOrd="1" destOrd="0" presId="urn:microsoft.com/office/officeart/2005/8/layout/orgChart1"/>
    <dgm:cxn modelId="{47A654D4-5300-4BEC-82E8-6A3CACBC4780}" type="presParOf" srcId="{16AD2538-455E-4E8A-B1A8-0893CD60F5CD}" destId="{5DCB252A-D6BF-473B-9736-59D7DAAD1359}" srcOrd="1" destOrd="0" presId="urn:microsoft.com/office/officeart/2005/8/layout/orgChart1"/>
    <dgm:cxn modelId="{5D4C184A-CECD-45FD-8575-5D71B9EC9E28}" type="presParOf" srcId="{16AD2538-455E-4E8A-B1A8-0893CD60F5CD}" destId="{02FFDC51-2C72-4EFA-A77D-718A466BEF2A}" srcOrd="2" destOrd="0" presId="urn:microsoft.com/office/officeart/2005/8/layout/orgChart1"/>
    <dgm:cxn modelId="{D76A35EF-FB17-485F-9C42-9E28A554480D}" type="presParOf" srcId="{3D5392C2-63FF-46E1-8220-8BB7AF1445CA}" destId="{BCA748DE-28B5-4C89-B641-E2A3F7B44645}" srcOrd="2" destOrd="0" presId="urn:microsoft.com/office/officeart/2005/8/layout/orgChart1"/>
    <dgm:cxn modelId="{67ED87ED-493F-43B3-AE13-9B8E5E378BB9}" type="presParOf" srcId="{3D5392C2-63FF-46E1-8220-8BB7AF1445CA}" destId="{9742CAB7-DD08-4DC2-84F1-8E9C375D392A}" srcOrd="3" destOrd="0" presId="urn:microsoft.com/office/officeart/2005/8/layout/orgChart1"/>
    <dgm:cxn modelId="{38180724-61D5-4502-8C5F-8C0D03EB4842}" type="presParOf" srcId="{9742CAB7-DD08-4DC2-84F1-8E9C375D392A}" destId="{C772D3BB-DEC5-40CC-900E-FBDCE5945D8D}" srcOrd="0" destOrd="0" presId="urn:microsoft.com/office/officeart/2005/8/layout/orgChart1"/>
    <dgm:cxn modelId="{9E0D5B32-33B6-4372-A1F4-B79A0E64A0EF}" type="presParOf" srcId="{C772D3BB-DEC5-40CC-900E-FBDCE5945D8D}" destId="{297217E2-921C-4B73-A199-DFE5BBC033B1}" srcOrd="0" destOrd="0" presId="urn:microsoft.com/office/officeart/2005/8/layout/orgChart1"/>
    <dgm:cxn modelId="{97E1892D-E4D8-4973-BE38-D33236512228}" type="presParOf" srcId="{C772D3BB-DEC5-40CC-900E-FBDCE5945D8D}" destId="{39C6B00F-183A-409E-9688-9978671007CB}" srcOrd="1" destOrd="0" presId="urn:microsoft.com/office/officeart/2005/8/layout/orgChart1"/>
    <dgm:cxn modelId="{26E434A3-ACF6-458B-9B26-BB8339FACDF1}" type="presParOf" srcId="{9742CAB7-DD08-4DC2-84F1-8E9C375D392A}" destId="{56184523-3037-4E1B-B5BA-5454A9038AC8}" srcOrd="1" destOrd="0" presId="urn:microsoft.com/office/officeart/2005/8/layout/orgChart1"/>
    <dgm:cxn modelId="{3D12DD8C-619A-492A-A160-83840C76C4A8}" type="presParOf" srcId="{9742CAB7-DD08-4DC2-84F1-8E9C375D392A}" destId="{93581E7C-639D-4552-88D6-6153C25DBD12}" srcOrd="2" destOrd="0" presId="urn:microsoft.com/office/officeart/2005/8/layout/orgChart1"/>
    <dgm:cxn modelId="{182A0D0E-5CD2-4893-BABF-C9F15EE22C03}" type="presParOf" srcId="{3D5392C2-63FF-46E1-8220-8BB7AF1445CA}" destId="{562A6A4C-0E21-4673-BC72-678E33E74CF1}" srcOrd="4" destOrd="0" presId="urn:microsoft.com/office/officeart/2005/8/layout/orgChart1"/>
    <dgm:cxn modelId="{5C800A84-5C9B-477F-BD66-396017CDBCF3}" type="presParOf" srcId="{3D5392C2-63FF-46E1-8220-8BB7AF1445CA}" destId="{2CDE7ECB-8D99-469B-BBE0-9DA58139510B}" srcOrd="5" destOrd="0" presId="urn:microsoft.com/office/officeart/2005/8/layout/orgChart1"/>
    <dgm:cxn modelId="{515958C7-D97B-4131-9033-10ECE7B2B578}" type="presParOf" srcId="{2CDE7ECB-8D99-469B-BBE0-9DA58139510B}" destId="{8D92B398-7724-4BBE-8143-6D2538BE842C}" srcOrd="0" destOrd="0" presId="urn:microsoft.com/office/officeart/2005/8/layout/orgChart1"/>
    <dgm:cxn modelId="{C2A49BC2-9BF5-4824-829D-D23021070674}" type="presParOf" srcId="{8D92B398-7724-4BBE-8143-6D2538BE842C}" destId="{A5FE5C4F-BB0D-4A9E-B270-81DFAFC766BF}" srcOrd="0" destOrd="0" presId="urn:microsoft.com/office/officeart/2005/8/layout/orgChart1"/>
    <dgm:cxn modelId="{4B6E66B7-78B3-4727-8E6D-E5B3E1CC1AE1}" type="presParOf" srcId="{8D92B398-7724-4BBE-8143-6D2538BE842C}" destId="{15D5082D-9FA7-4322-819A-F2D2FDEDB5AE}" srcOrd="1" destOrd="0" presId="urn:microsoft.com/office/officeart/2005/8/layout/orgChart1"/>
    <dgm:cxn modelId="{249882DA-EF9F-4F82-99FC-78EF314E2884}" type="presParOf" srcId="{2CDE7ECB-8D99-469B-BBE0-9DA58139510B}" destId="{0C41664F-77ED-472F-AA1F-AB6E95C94B1D}" srcOrd="1" destOrd="0" presId="urn:microsoft.com/office/officeart/2005/8/layout/orgChart1"/>
    <dgm:cxn modelId="{7B80C53E-2889-48C9-A9EE-F2354201FF12}" type="presParOf" srcId="{2CDE7ECB-8D99-469B-BBE0-9DA58139510B}" destId="{E0165447-82A5-4BC5-BAAF-31000D35BC3B}" srcOrd="2" destOrd="0" presId="urn:microsoft.com/office/officeart/2005/8/layout/orgChart1"/>
    <dgm:cxn modelId="{47701A29-4CEB-4CFF-9578-472F1ED77728}" type="presParOf" srcId="{3D5392C2-63FF-46E1-8220-8BB7AF1445CA}" destId="{17FAB5A7-CC68-4CF5-9295-A6102258CA0D}" srcOrd="6" destOrd="0" presId="urn:microsoft.com/office/officeart/2005/8/layout/orgChart1"/>
    <dgm:cxn modelId="{6B90DF27-2C90-4F25-9179-43C9116D183E}" type="presParOf" srcId="{3D5392C2-63FF-46E1-8220-8BB7AF1445CA}" destId="{A0238E7F-912E-4773-928B-24F40B48C31A}" srcOrd="7" destOrd="0" presId="urn:microsoft.com/office/officeart/2005/8/layout/orgChart1"/>
    <dgm:cxn modelId="{BE703887-0610-4F15-852F-C4A72B846816}" type="presParOf" srcId="{A0238E7F-912E-4773-928B-24F40B48C31A}" destId="{1BD77E00-E4E0-43A4-8D45-7440B49A7FFD}" srcOrd="0" destOrd="0" presId="urn:microsoft.com/office/officeart/2005/8/layout/orgChart1"/>
    <dgm:cxn modelId="{30DF3C26-C278-4253-AF58-9947BF88793C}" type="presParOf" srcId="{1BD77E00-E4E0-43A4-8D45-7440B49A7FFD}" destId="{AE3204E2-E6F9-49E7-87C6-DB8037440120}" srcOrd="0" destOrd="0" presId="urn:microsoft.com/office/officeart/2005/8/layout/orgChart1"/>
    <dgm:cxn modelId="{099E51FB-39C1-4DE1-9B16-1B2F02C7DBAE}" type="presParOf" srcId="{1BD77E00-E4E0-43A4-8D45-7440B49A7FFD}" destId="{3825AABE-5B2C-4713-8A7F-194255E8C6AE}" srcOrd="1" destOrd="0" presId="urn:microsoft.com/office/officeart/2005/8/layout/orgChart1"/>
    <dgm:cxn modelId="{BC3D272C-E5A8-4681-94C0-63E4E5AAFF69}" type="presParOf" srcId="{A0238E7F-912E-4773-928B-24F40B48C31A}" destId="{D19C21BC-03A8-4BA8-8240-C8EBEC71377C}" srcOrd="1" destOrd="0" presId="urn:microsoft.com/office/officeart/2005/8/layout/orgChart1"/>
    <dgm:cxn modelId="{4027029F-2628-4008-8A9B-07EE09392A93}" type="presParOf" srcId="{A0238E7F-912E-4773-928B-24F40B48C31A}" destId="{2024BFB0-9D8E-4765-ADE5-3B69C164EEA5}" srcOrd="2" destOrd="0" presId="urn:microsoft.com/office/officeart/2005/8/layout/orgChart1"/>
    <dgm:cxn modelId="{B70F66E5-DDFB-49C9-AC3C-AF1D5EF3FDFC}" type="presParOf" srcId="{CEE769D7-E8D2-4E03-A30D-46B4FCABD75D}" destId="{4875BA91-51B3-478F-9313-2E780BEAAB4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9B9B6D-73E2-4894-9F57-E267910FBE46}" type="doc">
      <dgm:prSet loTypeId="urn:microsoft.com/office/officeart/2005/8/layout/cycle3" loCatId="cycle" qsTypeId="urn:microsoft.com/office/officeart/2005/8/quickstyle/simple2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16BC2D07-1185-4B61-B55D-865A00916696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3600" b="1" dirty="0" smtClean="0"/>
            <a:t>ISQUEMIA</a:t>
          </a:r>
          <a:endParaRPr lang="es-ES" sz="3600" b="1" dirty="0"/>
        </a:p>
      </dgm:t>
    </dgm:pt>
    <dgm:pt modelId="{CC5E15F5-1FD9-4DE6-BC95-B6B6E931E07A}" type="parTrans" cxnId="{1B74473B-5CDF-4BB7-A003-F5D7DED47B6C}">
      <dgm:prSet/>
      <dgm:spPr/>
      <dgm:t>
        <a:bodyPr/>
        <a:lstStyle/>
        <a:p>
          <a:endParaRPr lang="es-ES"/>
        </a:p>
      </dgm:t>
    </dgm:pt>
    <dgm:pt modelId="{4D18D678-29A4-4C4A-8B31-14479E243348}" type="sibTrans" cxnId="{1B74473B-5CDF-4BB7-A003-F5D7DED47B6C}">
      <dgm:prSet/>
      <dgm:spPr/>
      <dgm:t>
        <a:bodyPr/>
        <a:lstStyle/>
        <a:p>
          <a:endParaRPr lang="es-ES"/>
        </a:p>
      </dgm:t>
    </dgm:pt>
    <dgm:pt modelId="{4A4C4729-510C-4811-BC19-E1CCFC7808E2}">
      <dgm:prSet phldrT="[Texto]" custT="1"/>
      <dgm:spPr>
        <a:solidFill>
          <a:srgbClr val="DD6909">
            <a:alpha val="84000"/>
          </a:srgbClr>
        </a:solidFill>
      </dgm:spPr>
      <dgm:t>
        <a:bodyPr/>
        <a:lstStyle/>
        <a:p>
          <a:r>
            <a:rPr lang="es-ES" sz="2800" dirty="0" smtClean="0"/>
            <a:t>↑</a:t>
          </a:r>
          <a:r>
            <a:rPr lang="es-ES" sz="2800" baseline="0" dirty="0" smtClean="0"/>
            <a:t> R </a:t>
          </a:r>
          <a:r>
            <a:rPr lang="es-ES" sz="2800" baseline="-25000" dirty="0" smtClean="0"/>
            <a:t>coronaria</a:t>
          </a:r>
          <a:endParaRPr lang="es-ES" sz="2800" dirty="0"/>
        </a:p>
      </dgm:t>
    </dgm:pt>
    <dgm:pt modelId="{428C3B33-DC30-49B0-AA66-474533B605BB}" type="parTrans" cxnId="{D79A4784-1DBC-4FA8-B10D-5AAE19319AFC}">
      <dgm:prSet/>
      <dgm:spPr/>
      <dgm:t>
        <a:bodyPr/>
        <a:lstStyle/>
        <a:p>
          <a:endParaRPr lang="es-ES"/>
        </a:p>
      </dgm:t>
    </dgm:pt>
    <dgm:pt modelId="{06F16479-CC92-42F7-9507-7CAD97081A38}" type="sibTrans" cxnId="{D79A4784-1DBC-4FA8-B10D-5AAE19319AFC}">
      <dgm:prSet/>
      <dgm:spPr/>
      <dgm:t>
        <a:bodyPr/>
        <a:lstStyle/>
        <a:p>
          <a:endParaRPr lang="es-ES"/>
        </a:p>
      </dgm:t>
    </dgm:pt>
    <dgm:pt modelId="{43A3E928-C9F6-4E73-89F6-6DFD0286DC4A}">
      <dgm:prSet phldrT="[Texto]" custT="1"/>
      <dgm:spPr>
        <a:solidFill>
          <a:srgbClr val="DD6909">
            <a:alpha val="79000"/>
          </a:srgbClr>
        </a:solidFill>
      </dgm:spPr>
      <dgm:t>
        <a:bodyPr/>
        <a:lstStyle/>
        <a:p>
          <a:r>
            <a:rPr lang="es-ES" sz="2400" dirty="0" smtClean="0"/>
            <a:t>↓</a:t>
          </a:r>
          <a:r>
            <a:rPr lang="az-Cyrl-AZ" sz="2400" dirty="0" smtClean="0">
              <a:latin typeface="Calibri"/>
              <a:cs typeface="Calibri"/>
            </a:rPr>
            <a:t>ф</a:t>
          </a:r>
          <a:r>
            <a:rPr lang="es-ES" sz="2000" dirty="0" smtClean="0">
              <a:latin typeface="Calibri"/>
              <a:cs typeface="Calibri"/>
            </a:rPr>
            <a:t>coronario</a:t>
          </a:r>
          <a:endParaRPr lang="es-ES" sz="2400" dirty="0"/>
        </a:p>
      </dgm:t>
    </dgm:pt>
    <dgm:pt modelId="{C0222D1B-EDF3-4BC6-91D1-8B425B4DD416}" type="parTrans" cxnId="{615EF478-2DB5-45A6-B696-42DFAEDE1E2B}">
      <dgm:prSet/>
      <dgm:spPr/>
      <dgm:t>
        <a:bodyPr/>
        <a:lstStyle/>
        <a:p>
          <a:endParaRPr lang="es-ES"/>
        </a:p>
      </dgm:t>
    </dgm:pt>
    <dgm:pt modelId="{7ADD8762-A68F-4601-96F2-DDAC639F08F4}" type="sibTrans" cxnId="{615EF478-2DB5-45A6-B696-42DFAEDE1E2B}">
      <dgm:prSet/>
      <dgm:spPr/>
      <dgm:t>
        <a:bodyPr/>
        <a:lstStyle/>
        <a:p>
          <a:endParaRPr lang="es-ES"/>
        </a:p>
      </dgm:t>
    </dgm:pt>
    <dgm:pt modelId="{8C6BBA03-895F-4D8E-B559-A2781F3EE7C7}">
      <dgm:prSet phldrT="[Texto]" custT="1"/>
      <dgm:spPr>
        <a:solidFill>
          <a:srgbClr val="DD6909">
            <a:alpha val="73000"/>
          </a:srgbClr>
        </a:solidFill>
      </dgm:spPr>
      <dgm:t>
        <a:bodyPr/>
        <a:lstStyle/>
        <a:p>
          <a:r>
            <a:rPr lang="es-ES" sz="2400" dirty="0" smtClean="0"/>
            <a:t>Desequilibrio</a:t>
          </a:r>
        </a:p>
        <a:p>
          <a:r>
            <a:rPr lang="es-ES" sz="2400" dirty="0" smtClean="0"/>
            <a:t>ATP/ADP</a:t>
          </a:r>
        </a:p>
      </dgm:t>
    </dgm:pt>
    <dgm:pt modelId="{651F5B15-AE1E-4FD6-AABE-521D4057BDD2}" type="parTrans" cxnId="{F86CFE71-7F6C-4D51-8E14-DA6E306746CE}">
      <dgm:prSet/>
      <dgm:spPr/>
      <dgm:t>
        <a:bodyPr/>
        <a:lstStyle/>
        <a:p>
          <a:endParaRPr lang="es-ES"/>
        </a:p>
      </dgm:t>
    </dgm:pt>
    <dgm:pt modelId="{E0B925FF-74E0-4E8A-9C8E-F841FED5BC02}" type="sibTrans" cxnId="{F86CFE71-7F6C-4D51-8E14-DA6E306746CE}">
      <dgm:prSet/>
      <dgm:spPr/>
      <dgm:t>
        <a:bodyPr/>
        <a:lstStyle/>
        <a:p>
          <a:endParaRPr lang="es-ES"/>
        </a:p>
      </dgm:t>
    </dgm:pt>
    <dgm:pt modelId="{61388BE4-EF00-411D-B8AF-13CD5D4188BE}">
      <dgm:prSet phldrT="[Texto]" custT="1"/>
      <dgm:spPr>
        <a:solidFill>
          <a:srgbClr val="DD6909">
            <a:alpha val="71000"/>
          </a:srgbClr>
        </a:solidFill>
      </dgm:spPr>
      <dgm:t>
        <a:bodyPr/>
        <a:lstStyle/>
        <a:p>
          <a:r>
            <a:rPr lang="es-ES" sz="2400" dirty="0" smtClean="0"/>
            <a:t>↓Contractilidad</a:t>
          </a:r>
        </a:p>
        <a:p>
          <a:r>
            <a:rPr lang="es-ES" sz="2400" dirty="0" smtClean="0"/>
            <a:t>↓</a:t>
          </a:r>
          <a:r>
            <a:rPr lang="es-ES" sz="2400" dirty="0" err="1" smtClean="0"/>
            <a:t>Distensibilidad</a:t>
          </a:r>
          <a:endParaRPr lang="es-ES" sz="2400" dirty="0"/>
        </a:p>
      </dgm:t>
    </dgm:pt>
    <dgm:pt modelId="{7C60833C-1F05-4DAE-9217-20B7785D29E5}" type="parTrans" cxnId="{6384FE05-8FAA-4143-BEF0-8DE30231A2C1}">
      <dgm:prSet/>
      <dgm:spPr/>
      <dgm:t>
        <a:bodyPr/>
        <a:lstStyle/>
        <a:p>
          <a:endParaRPr lang="es-ES"/>
        </a:p>
      </dgm:t>
    </dgm:pt>
    <dgm:pt modelId="{01373A5D-6832-487E-BC9C-CA709A2A1E42}" type="sibTrans" cxnId="{6384FE05-8FAA-4143-BEF0-8DE30231A2C1}">
      <dgm:prSet/>
      <dgm:spPr/>
      <dgm:t>
        <a:bodyPr/>
        <a:lstStyle/>
        <a:p>
          <a:endParaRPr lang="es-ES"/>
        </a:p>
      </dgm:t>
    </dgm:pt>
    <dgm:pt modelId="{34EDE3CD-A5D9-4E44-BC17-326C99F2C07F}">
      <dgm:prSet phldrT="[Texto]" custT="1"/>
      <dgm:spPr>
        <a:solidFill>
          <a:srgbClr val="DD6909">
            <a:alpha val="68000"/>
          </a:srgbClr>
        </a:solidFill>
      </dgm:spPr>
      <dgm:t>
        <a:bodyPr/>
        <a:lstStyle/>
        <a:p>
          <a:r>
            <a:rPr lang="es-ES" sz="2800" dirty="0" smtClean="0"/>
            <a:t>↓</a:t>
          </a:r>
          <a:r>
            <a:rPr lang="es-ES" sz="2800" dirty="0" err="1" smtClean="0"/>
            <a:t>Vsistólico</a:t>
          </a:r>
          <a:endParaRPr lang="es-ES" sz="3200" dirty="0"/>
        </a:p>
      </dgm:t>
    </dgm:pt>
    <dgm:pt modelId="{68372BE5-16CC-4E5B-9EC6-7877B5462203}" type="parTrans" cxnId="{790F08E2-889E-4E2C-8EA7-E2EF7BDE4D0E}">
      <dgm:prSet/>
      <dgm:spPr/>
      <dgm:t>
        <a:bodyPr/>
        <a:lstStyle/>
        <a:p>
          <a:endParaRPr lang="es-ES"/>
        </a:p>
      </dgm:t>
    </dgm:pt>
    <dgm:pt modelId="{A8D024DD-1D2B-43F4-89AB-03A86D6B08BA}" type="sibTrans" cxnId="{790F08E2-889E-4E2C-8EA7-E2EF7BDE4D0E}">
      <dgm:prSet/>
      <dgm:spPr/>
      <dgm:t>
        <a:bodyPr/>
        <a:lstStyle/>
        <a:p>
          <a:endParaRPr lang="es-ES"/>
        </a:p>
      </dgm:t>
    </dgm:pt>
    <dgm:pt modelId="{198B60DF-58F2-407B-ABF3-46AF7FFBE0A9}">
      <dgm:prSet phldrT="[Texto]" custT="1"/>
      <dgm:spPr>
        <a:solidFill>
          <a:srgbClr val="DD6909">
            <a:alpha val="66000"/>
          </a:srgbClr>
        </a:solidFill>
      </dgm:spPr>
      <dgm:t>
        <a:bodyPr/>
        <a:lstStyle/>
        <a:p>
          <a:r>
            <a:rPr lang="es-ES" sz="4000" dirty="0" smtClean="0"/>
            <a:t>↓GC</a:t>
          </a:r>
          <a:endParaRPr lang="es-ES" sz="4000" dirty="0"/>
        </a:p>
      </dgm:t>
    </dgm:pt>
    <dgm:pt modelId="{DD2ACDFA-84FE-49A6-9890-46B411575291}" type="parTrans" cxnId="{98236C5F-27EF-4A2D-9AAE-D335B7AAEC2F}">
      <dgm:prSet/>
      <dgm:spPr/>
      <dgm:t>
        <a:bodyPr/>
        <a:lstStyle/>
        <a:p>
          <a:endParaRPr lang="es-ES"/>
        </a:p>
      </dgm:t>
    </dgm:pt>
    <dgm:pt modelId="{79451D2B-AC8B-4830-AD9A-79DE6A093044}" type="sibTrans" cxnId="{98236C5F-27EF-4A2D-9AAE-D335B7AAEC2F}">
      <dgm:prSet/>
      <dgm:spPr/>
      <dgm:t>
        <a:bodyPr/>
        <a:lstStyle/>
        <a:p>
          <a:endParaRPr lang="es-ES"/>
        </a:p>
      </dgm:t>
    </dgm:pt>
    <dgm:pt modelId="{049A9BD8-5624-4B62-AEB9-F30CCC1086AE}">
      <dgm:prSet phldrT="[Texto]" custT="1"/>
      <dgm:spPr>
        <a:solidFill>
          <a:srgbClr val="DD6909">
            <a:alpha val="64000"/>
          </a:srgbClr>
        </a:solidFill>
      </dgm:spPr>
      <dgm:t>
        <a:bodyPr/>
        <a:lstStyle/>
        <a:p>
          <a:r>
            <a:rPr lang="es-ES" sz="3200" dirty="0" smtClean="0"/>
            <a:t>↓</a:t>
          </a:r>
          <a:r>
            <a:rPr lang="es-ES" sz="3200" dirty="0" err="1" smtClean="0"/>
            <a:t>P</a:t>
          </a:r>
          <a:r>
            <a:rPr lang="es-ES" sz="2800" dirty="0" err="1" smtClean="0"/>
            <a:t>aórtica</a:t>
          </a:r>
          <a:endParaRPr lang="es-ES" sz="3200" dirty="0"/>
        </a:p>
      </dgm:t>
    </dgm:pt>
    <dgm:pt modelId="{A3313B74-6837-45EE-869B-CD9CD3ABCA26}" type="parTrans" cxnId="{174A0B0E-1549-4C90-B9AD-D22D28D3574D}">
      <dgm:prSet/>
      <dgm:spPr/>
      <dgm:t>
        <a:bodyPr/>
        <a:lstStyle/>
        <a:p>
          <a:endParaRPr lang="es-ES"/>
        </a:p>
      </dgm:t>
    </dgm:pt>
    <dgm:pt modelId="{D3E4DDBF-38D0-4AEE-91FA-40F9CB35F2E7}" type="sibTrans" cxnId="{174A0B0E-1549-4C90-B9AD-D22D28D3574D}">
      <dgm:prSet/>
      <dgm:spPr/>
      <dgm:t>
        <a:bodyPr/>
        <a:lstStyle/>
        <a:p>
          <a:endParaRPr lang="es-ES"/>
        </a:p>
      </dgm:t>
    </dgm:pt>
    <dgm:pt modelId="{79135937-6CC3-4763-9914-7B390DF6CEAC}" type="pres">
      <dgm:prSet presAssocID="{DF9B9B6D-73E2-4894-9F57-E267910FBE4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FA0F2F-5D8D-4E45-91CF-7A81DF0A0BEE}" type="pres">
      <dgm:prSet presAssocID="{DF9B9B6D-73E2-4894-9F57-E267910FBE46}" presName="cycle" presStyleCnt="0"/>
      <dgm:spPr/>
      <dgm:t>
        <a:bodyPr/>
        <a:lstStyle/>
        <a:p>
          <a:endParaRPr lang="es-ES"/>
        </a:p>
      </dgm:t>
    </dgm:pt>
    <dgm:pt modelId="{1AA85599-676C-4E94-B3CF-8E079C12779E}" type="pres">
      <dgm:prSet presAssocID="{16BC2D07-1185-4B61-B55D-865A00916696}" presName="nodeFirstNode" presStyleLbl="node1" presStyleIdx="0" presStyleCnt="8" custScaleX="131955" custScaleY="142915" custRadScaleRad="86733" custRadScaleInc="-121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414AC8-28B0-4940-88C8-8F520DE6568F}" type="pres">
      <dgm:prSet presAssocID="{4D18D678-29A4-4C4A-8B31-14479E243348}" presName="sibTransFirstNode" presStyleLbl="bgShp" presStyleIdx="0" presStyleCnt="1" custAng="21241583" custLinFactNeighborX="-408" custLinFactNeighborY="-2016"/>
      <dgm:spPr/>
      <dgm:t>
        <a:bodyPr/>
        <a:lstStyle/>
        <a:p>
          <a:endParaRPr lang="es-ES"/>
        </a:p>
      </dgm:t>
    </dgm:pt>
    <dgm:pt modelId="{DB35C698-BDD2-4043-A1F4-EDF3211ACB48}" type="pres">
      <dgm:prSet presAssocID="{4A4C4729-510C-4811-BC19-E1CCFC7808E2}" presName="nodeFollowingNodes" presStyleLbl="node1" presStyleIdx="1" presStyleCnt="8" custRadScaleRad="100698" custRadScaleInc="135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037D6E-68C7-42C7-B831-8D595B75C91D}" type="pres">
      <dgm:prSet presAssocID="{43A3E928-C9F6-4E73-89F6-6DFD0286DC4A}" presName="nodeFollowingNodes" presStyleLbl="node1" presStyleIdx="2" presStyleCnt="8" custRadScaleRad="102153" custRadScaleInc="28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BBEBB4-0199-4B57-8350-641D10F82358}" type="pres">
      <dgm:prSet presAssocID="{8C6BBA03-895F-4D8E-B559-A2781F3EE7C7}" presName="nodeFollowingNodes" presStyleLbl="node1" presStyleIdx="3" presStyleCnt="8" custScaleX="110606" custScaleY="152544" custRadScaleRad="108573" custRadScaleInc="-271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38B408-87A9-414B-A4ED-A5DB3424F689}" type="pres">
      <dgm:prSet presAssocID="{61388BE4-EF00-411D-B8AF-13CD5D4188BE}" presName="nodeFollowingNodes" presStyleLbl="node1" presStyleIdx="4" presStyleCnt="8" custScaleX="134426" custScaleY="104406" custRadScaleRad="99648" custRadScaleInc="70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BD3789-5C9D-4264-8136-E2C68C2BF4DB}" type="pres">
      <dgm:prSet presAssocID="{34EDE3CD-A5D9-4E44-BC17-326C99F2C07F}" presName="nodeFollowingNodes" presStyleLbl="node1" presStyleIdx="5" presStyleCnt="8" custScaleX="108635" custRadScaleRad="106642" custRadScaleInc="235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92F098-D43A-4610-840B-27FC0DC16884}" type="pres">
      <dgm:prSet presAssocID="{198B60DF-58F2-407B-ABF3-46AF7FFBE0A9}" presName="nodeFollowingNodes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62366A-BBF8-4F55-92C1-D48C69821460}" type="pres">
      <dgm:prSet presAssocID="{049A9BD8-5624-4B62-AEB9-F30CCC1086AE}" presName="nodeFollowingNodes" presStyleLbl="node1" presStyleIdx="7" presStyleCnt="8" custScaleX="128047" custScaleY="68748" custRadScaleRad="107230" custRadScaleInc="-445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74A0B0E-1549-4C90-B9AD-D22D28D3574D}" srcId="{DF9B9B6D-73E2-4894-9F57-E267910FBE46}" destId="{049A9BD8-5624-4B62-AEB9-F30CCC1086AE}" srcOrd="7" destOrd="0" parTransId="{A3313B74-6837-45EE-869B-CD9CD3ABCA26}" sibTransId="{D3E4DDBF-38D0-4AEE-91FA-40F9CB35F2E7}"/>
    <dgm:cxn modelId="{203C75F8-097B-4C72-BDBC-7C0D862597BB}" type="presOf" srcId="{16BC2D07-1185-4B61-B55D-865A00916696}" destId="{1AA85599-676C-4E94-B3CF-8E079C12779E}" srcOrd="0" destOrd="0" presId="urn:microsoft.com/office/officeart/2005/8/layout/cycle3"/>
    <dgm:cxn modelId="{DC9E251C-ADA5-4187-B245-B982638446E4}" type="presOf" srcId="{4A4C4729-510C-4811-BC19-E1CCFC7808E2}" destId="{DB35C698-BDD2-4043-A1F4-EDF3211ACB48}" srcOrd="0" destOrd="0" presId="urn:microsoft.com/office/officeart/2005/8/layout/cycle3"/>
    <dgm:cxn modelId="{672B02D4-0880-4439-AB90-4A6FB9736D41}" type="presOf" srcId="{8C6BBA03-895F-4D8E-B559-A2781F3EE7C7}" destId="{A5BBEBB4-0199-4B57-8350-641D10F82358}" srcOrd="0" destOrd="0" presId="urn:microsoft.com/office/officeart/2005/8/layout/cycle3"/>
    <dgm:cxn modelId="{6384FE05-8FAA-4143-BEF0-8DE30231A2C1}" srcId="{DF9B9B6D-73E2-4894-9F57-E267910FBE46}" destId="{61388BE4-EF00-411D-B8AF-13CD5D4188BE}" srcOrd="4" destOrd="0" parTransId="{7C60833C-1F05-4DAE-9217-20B7785D29E5}" sibTransId="{01373A5D-6832-487E-BC9C-CA709A2A1E42}"/>
    <dgm:cxn modelId="{39633794-5493-4944-92DC-018BD241668B}" type="presOf" srcId="{34EDE3CD-A5D9-4E44-BC17-326C99F2C07F}" destId="{DEBD3789-5C9D-4264-8136-E2C68C2BF4DB}" srcOrd="0" destOrd="0" presId="urn:microsoft.com/office/officeart/2005/8/layout/cycle3"/>
    <dgm:cxn modelId="{164BA95D-6FB3-49B1-9626-A96122BC2824}" type="presOf" srcId="{61388BE4-EF00-411D-B8AF-13CD5D4188BE}" destId="{2938B408-87A9-414B-A4ED-A5DB3424F689}" srcOrd="0" destOrd="0" presId="urn:microsoft.com/office/officeart/2005/8/layout/cycle3"/>
    <dgm:cxn modelId="{0D3AC0BE-D42F-4B2E-8B0D-AE27560381A6}" type="presOf" srcId="{43A3E928-C9F6-4E73-89F6-6DFD0286DC4A}" destId="{FE037D6E-68C7-42C7-B831-8D595B75C91D}" srcOrd="0" destOrd="0" presId="urn:microsoft.com/office/officeart/2005/8/layout/cycle3"/>
    <dgm:cxn modelId="{D0DF37DF-759E-46F1-8FF7-CC40CA498FF8}" type="presOf" srcId="{198B60DF-58F2-407B-ABF3-46AF7FFBE0A9}" destId="{E092F098-D43A-4610-840B-27FC0DC16884}" srcOrd="0" destOrd="0" presId="urn:microsoft.com/office/officeart/2005/8/layout/cycle3"/>
    <dgm:cxn modelId="{98236C5F-27EF-4A2D-9AAE-D335B7AAEC2F}" srcId="{DF9B9B6D-73E2-4894-9F57-E267910FBE46}" destId="{198B60DF-58F2-407B-ABF3-46AF7FFBE0A9}" srcOrd="6" destOrd="0" parTransId="{DD2ACDFA-84FE-49A6-9890-46B411575291}" sibTransId="{79451D2B-AC8B-4830-AD9A-79DE6A093044}"/>
    <dgm:cxn modelId="{C1E1C392-2A88-4A4E-BAE3-82A57436F531}" type="presOf" srcId="{DF9B9B6D-73E2-4894-9F57-E267910FBE46}" destId="{79135937-6CC3-4763-9914-7B390DF6CEAC}" srcOrd="0" destOrd="0" presId="urn:microsoft.com/office/officeart/2005/8/layout/cycle3"/>
    <dgm:cxn modelId="{F86CFE71-7F6C-4D51-8E14-DA6E306746CE}" srcId="{DF9B9B6D-73E2-4894-9F57-E267910FBE46}" destId="{8C6BBA03-895F-4D8E-B559-A2781F3EE7C7}" srcOrd="3" destOrd="0" parTransId="{651F5B15-AE1E-4FD6-AABE-521D4057BDD2}" sibTransId="{E0B925FF-74E0-4E8A-9C8E-F841FED5BC02}"/>
    <dgm:cxn modelId="{D79A4784-1DBC-4FA8-B10D-5AAE19319AFC}" srcId="{DF9B9B6D-73E2-4894-9F57-E267910FBE46}" destId="{4A4C4729-510C-4811-BC19-E1CCFC7808E2}" srcOrd="1" destOrd="0" parTransId="{428C3B33-DC30-49B0-AA66-474533B605BB}" sibTransId="{06F16479-CC92-42F7-9507-7CAD97081A38}"/>
    <dgm:cxn modelId="{1DA30927-C659-4292-8E08-E09DCFDEA9F5}" type="presOf" srcId="{049A9BD8-5624-4B62-AEB9-F30CCC1086AE}" destId="{6B62366A-BBF8-4F55-92C1-D48C69821460}" srcOrd="0" destOrd="0" presId="urn:microsoft.com/office/officeart/2005/8/layout/cycle3"/>
    <dgm:cxn modelId="{615EF478-2DB5-45A6-B696-42DFAEDE1E2B}" srcId="{DF9B9B6D-73E2-4894-9F57-E267910FBE46}" destId="{43A3E928-C9F6-4E73-89F6-6DFD0286DC4A}" srcOrd="2" destOrd="0" parTransId="{C0222D1B-EDF3-4BC6-91D1-8B425B4DD416}" sibTransId="{7ADD8762-A68F-4601-96F2-DDAC639F08F4}"/>
    <dgm:cxn modelId="{790F08E2-889E-4E2C-8EA7-E2EF7BDE4D0E}" srcId="{DF9B9B6D-73E2-4894-9F57-E267910FBE46}" destId="{34EDE3CD-A5D9-4E44-BC17-326C99F2C07F}" srcOrd="5" destOrd="0" parTransId="{68372BE5-16CC-4E5B-9EC6-7877B5462203}" sibTransId="{A8D024DD-1D2B-43F4-89AB-03A86D6B08BA}"/>
    <dgm:cxn modelId="{1FAA2011-5870-4225-ADF7-617FFC40C980}" type="presOf" srcId="{4D18D678-29A4-4C4A-8B31-14479E243348}" destId="{B7414AC8-28B0-4940-88C8-8F520DE6568F}" srcOrd="0" destOrd="0" presId="urn:microsoft.com/office/officeart/2005/8/layout/cycle3"/>
    <dgm:cxn modelId="{1B74473B-5CDF-4BB7-A003-F5D7DED47B6C}" srcId="{DF9B9B6D-73E2-4894-9F57-E267910FBE46}" destId="{16BC2D07-1185-4B61-B55D-865A00916696}" srcOrd="0" destOrd="0" parTransId="{CC5E15F5-1FD9-4DE6-BC95-B6B6E931E07A}" sibTransId="{4D18D678-29A4-4C4A-8B31-14479E243348}"/>
    <dgm:cxn modelId="{32957ADF-6EB3-457B-93A8-A5C2DC556A08}" type="presParOf" srcId="{79135937-6CC3-4763-9914-7B390DF6CEAC}" destId="{15FA0F2F-5D8D-4E45-91CF-7A81DF0A0BEE}" srcOrd="0" destOrd="0" presId="urn:microsoft.com/office/officeart/2005/8/layout/cycle3"/>
    <dgm:cxn modelId="{A8D7577B-BF49-4FFF-A926-472859AB5E22}" type="presParOf" srcId="{15FA0F2F-5D8D-4E45-91CF-7A81DF0A0BEE}" destId="{1AA85599-676C-4E94-B3CF-8E079C12779E}" srcOrd="0" destOrd="0" presId="urn:microsoft.com/office/officeart/2005/8/layout/cycle3"/>
    <dgm:cxn modelId="{DCDD88AF-1017-4B31-AEC2-2539FF7B8757}" type="presParOf" srcId="{15FA0F2F-5D8D-4E45-91CF-7A81DF0A0BEE}" destId="{B7414AC8-28B0-4940-88C8-8F520DE6568F}" srcOrd="1" destOrd="0" presId="urn:microsoft.com/office/officeart/2005/8/layout/cycle3"/>
    <dgm:cxn modelId="{9BC46253-EED3-46D1-9C4B-1B6BF118D413}" type="presParOf" srcId="{15FA0F2F-5D8D-4E45-91CF-7A81DF0A0BEE}" destId="{DB35C698-BDD2-4043-A1F4-EDF3211ACB48}" srcOrd="2" destOrd="0" presId="urn:microsoft.com/office/officeart/2005/8/layout/cycle3"/>
    <dgm:cxn modelId="{493B242A-5F32-4A9C-B68D-8343269729E8}" type="presParOf" srcId="{15FA0F2F-5D8D-4E45-91CF-7A81DF0A0BEE}" destId="{FE037D6E-68C7-42C7-B831-8D595B75C91D}" srcOrd="3" destOrd="0" presId="urn:microsoft.com/office/officeart/2005/8/layout/cycle3"/>
    <dgm:cxn modelId="{27768E79-F135-4C24-B0B7-25A99447E050}" type="presParOf" srcId="{15FA0F2F-5D8D-4E45-91CF-7A81DF0A0BEE}" destId="{A5BBEBB4-0199-4B57-8350-641D10F82358}" srcOrd="4" destOrd="0" presId="urn:microsoft.com/office/officeart/2005/8/layout/cycle3"/>
    <dgm:cxn modelId="{8E3975CD-3143-4E0C-BC61-7F21788CB2D7}" type="presParOf" srcId="{15FA0F2F-5D8D-4E45-91CF-7A81DF0A0BEE}" destId="{2938B408-87A9-414B-A4ED-A5DB3424F689}" srcOrd="5" destOrd="0" presId="urn:microsoft.com/office/officeart/2005/8/layout/cycle3"/>
    <dgm:cxn modelId="{A8DF9142-A547-49BC-AA28-0DABBA7577E0}" type="presParOf" srcId="{15FA0F2F-5D8D-4E45-91CF-7A81DF0A0BEE}" destId="{DEBD3789-5C9D-4264-8136-E2C68C2BF4DB}" srcOrd="6" destOrd="0" presId="urn:microsoft.com/office/officeart/2005/8/layout/cycle3"/>
    <dgm:cxn modelId="{74C6F759-A0D4-4120-982E-4E9880EF9976}" type="presParOf" srcId="{15FA0F2F-5D8D-4E45-91CF-7A81DF0A0BEE}" destId="{E092F098-D43A-4610-840B-27FC0DC16884}" srcOrd="7" destOrd="0" presId="urn:microsoft.com/office/officeart/2005/8/layout/cycle3"/>
    <dgm:cxn modelId="{6A527FDB-47C9-4ADC-9BAC-27C84391C8A0}" type="presParOf" srcId="{15FA0F2F-5D8D-4E45-91CF-7A81DF0A0BEE}" destId="{6B62366A-BBF8-4F55-92C1-D48C69821460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CA5AE1E-1065-4A6F-AD0F-C14A15F2AB9F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A0924978-62E5-4329-B57E-93BA643BE2F3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R= 8nl/∏ r</a:t>
          </a:r>
          <a:r>
            <a:rPr lang="es-ES" baseline="30000" dirty="0" smtClean="0"/>
            <a:t>4</a:t>
          </a:r>
          <a:endParaRPr lang="es-ES" dirty="0"/>
        </a:p>
      </dgm:t>
    </dgm:pt>
    <dgm:pt modelId="{56BA02BD-4376-41B3-B6C3-4A3AB7E2A8C3}" type="parTrans" cxnId="{2640BB9A-702F-43B0-A4E0-6188700D9D71}">
      <dgm:prSet/>
      <dgm:spPr/>
      <dgm:t>
        <a:bodyPr/>
        <a:lstStyle/>
        <a:p>
          <a:endParaRPr lang="es-ES"/>
        </a:p>
      </dgm:t>
    </dgm:pt>
    <dgm:pt modelId="{49E1FE2C-3EDE-4029-9DB8-CB87003DE6D1}" type="sibTrans" cxnId="{2640BB9A-702F-43B0-A4E0-6188700D9D71}">
      <dgm:prSet/>
      <dgm:spPr/>
      <dgm:t>
        <a:bodyPr/>
        <a:lstStyle/>
        <a:p>
          <a:endParaRPr lang="es-ES"/>
        </a:p>
      </dgm:t>
    </dgm:pt>
    <dgm:pt modelId="{169FF6DD-1006-4DF9-83CA-8052D2C606FA}">
      <dgm:prSet phldrT="[Texto]"/>
      <dgm:spPr>
        <a:solidFill>
          <a:srgbClr val="DD6909"/>
        </a:solidFill>
      </dgm:spPr>
      <dgm:t>
        <a:bodyPr/>
        <a:lstStyle/>
        <a:p>
          <a:r>
            <a:rPr lang="es-ES" baseline="30000" dirty="0" smtClean="0"/>
            <a:t>↓</a:t>
          </a:r>
          <a:r>
            <a:rPr lang="el-GR" baseline="30000" dirty="0" smtClean="0"/>
            <a:t>φ</a:t>
          </a:r>
          <a:r>
            <a:rPr lang="es-ES" baseline="30000" dirty="0" smtClean="0"/>
            <a:t>coronario</a:t>
          </a:r>
          <a:endParaRPr lang="es-ES" dirty="0"/>
        </a:p>
      </dgm:t>
    </dgm:pt>
    <dgm:pt modelId="{E8C50235-DC74-4F0D-953B-C8682149D7A6}" type="parTrans" cxnId="{8900B582-6E55-4F89-9A8D-2D728790AF09}">
      <dgm:prSet/>
      <dgm:spPr/>
      <dgm:t>
        <a:bodyPr/>
        <a:lstStyle/>
        <a:p>
          <a:endParaRPr lang="es-ES"/>
        </a:p>
      </dgm:t>
    </dgm:pt>
    <dgm:pt modelId="{8C77639B-8C9D-4222-B3FC-9A7895481E48}" type="sibTrans" cxnId="{8900B582-6E55-4F89-9A8D-2D728790AF09}">
      <dgm:prSet/>
      <dgm:spPr/>
      <dgm:t>
        <a:bodyPr/>
        <a:lstStyle/>
        <a:p>
          <a:endParaRPr lang="es-ES"/>
        </a:p>
      </dgm:t>
    </dgm:pt>
    <dgm:pt modelId="{98ED19F6-9D5A-4095-934B-56EBAB39A5A8}" type="pres">
      <dgm:prSet presAssocID="{6CA5AE1E-1065-4A6F-AD0F-C14A15F2AB9F}" presName="linearFlow" presStyleCnt="0">
        <dgm:presLayoutVars>
          <dgm:resizeHandles val="exact"/>
        </dgm:presLayoutVars>
      </dgm:prSet>
      <dgm:spPr/>
    </dgm:pt>
    <dgm:pt modelId="{D7FBC3B8-2FE1-457C-8B26-4838474C1F20}" type="pres">
      <dgm:prSet presAssocID="{A0924978-62E5-4329-B57E-93BA643BE2F3}" presName="node" presStyleLbl="node1" presStyleIdx="0" presStyleCnt="2" custLinFactNeighborX="-58306" custLinFactNeighborY="-247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2B9C1E-1288-43A8-ABFB-BF1A371B71F6}" type="pres">
      <dgm:prSet presAssocID="{49E1FE2C-3EDE-4029-9DB8-CB87003DE6D1}" presName="sibTrans" presStyleLbl="sibTrans2D1" presStyleIdx="0" presStyleCnt="1"/>
      <dgm:spPr/>
      <dgm:t>
        <a:bodyPr/>
        <a:lstStyle/>
        <a:p>
          <a:endParaRPr lang="es-ES"/>
        </a:p>
      </dgm:t>
    </dgm:pt>
    <dgm:pt modelId="{44121289-D187-4D86-B1B1-296AA2957E5D}" type="pres">
      <dgm:prSet presAssocID="{49E1FE2C-3EDE-4029-9DB8-CB87003DE6D1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BCF9E430-49F6-495E-8C51-C796015811CA}" type="pres">
      <dgm:prSet presAssocID="{169FF6DD-1006-4DF9-83CA-8052D2C606FA}" presName="node" presStyleLbl="node1" presStyleIdx="1" presStyleCnt="2" custLinFactY="22476" custLinFactNeighborX="-55845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00B582-6E55-4F89-9A8D-2D728790AF09}" srcId="{6CA5AE1E-1065-4A6F-AD0F-C14A15F2AB9F}" destId="{169FF6DD-1006-4DF9-83CA-8052D2C606FA}" srcOrd="1" destOrd="0" parTransId="{E8C50235-DC74-4F0D-953B-C8682149D7A6}" sibTransId="{8C77639B-8C9D-4222-B3FC-9A7895481E48}"/>
    <dgm:cxn modelId="{E2C44B38-8A1A-46C2-927F-7832A5C3D7F4}" type="presOf" srcId="{A0924978-62E5-4329-B57E-93BA643BE2F3}" destId="{D7FBC3B8-2FE1-457C-8B26-4838474C1F20}" srcOrd="0" destOrd="0" presId="urn:microsoft.com/office/officeart/2005/8/layout/process2"/>
    <dgm:cxn modelId="{59B0E363-0BA4-416A-9912-BC24A31BF52E}" type="presOf" srcId="{49E1FE2C-3EDE-4029-9DB8-CB87003DE6D1}" destId="{382B9C1E-1288-43A8-ABFB-BF1A371B71F6}" srcOrd="0" destOrd="0" presId="urn:microsoft.com/office/officeart/2005/8/layout/process2"/>
    <dgm:cxn modelId="{AC0D4F8A-D7EC-40D9-B943-BF00ECBD4D17}" type="presOf" srcId="{6CA5AE1E-1065-4A6F-AD0F-C14A15F2AB9F}" destId="{98ED19F6-9D5A-4095-934B-56EBAB39A5A8}" srcOrd="0" destOrd="0" presId="urn:microsoft.com/office/officeart/2005/8/layout/process2"/>
    <dgm:cxn modelId="{2640BB9A-702F-43B0-A4E0-6188700D9D71}" srcId="{6CA5AE1E-1065-4A6F-AD0F-C14A15F2AB9F}" destId="{A0924978-62E5-4329-B57E-93BA643BE2F3}" srcOrd="0" destOrd="0" parTransId="{56BA02BD-4376-41B3-B6C3-4A3AB7E2A8C3}" sibTransId="{49E1FE2C-3EDE-4029-9DB8-CB87003DE6D1}"/>
    <dgm:cxn modelId="{DEBB579A-F250-4E5D-B366-5EAA0B367B5A}" type="presOf" srcId="{169FF6DD-1006-4DF9-83CA-8052D2C606FA}" destId="{BCF9E430-49F6-495E-8C51-C796015811CA}" srcOrd="0" destOrd="0" presId="urn:microsoft.com/office/officeart/2005/8/layout/process2"/>
    <dgm:cxn modelId="{1845902D-1E26-45A8-AE0C-2003164A084D}" type="presOf" srcId="{49E1FE2C-3EDE-4029-9DB8-CB87003DE6D1}" destId="{44121289-D187-4D86-B1B1-296AA2957E5D}" srcOrd="1" destOrd="0" presId="urn:microsoft.com/office/officeart/2005/8/layout/process2"/>
    <dgm:cxn modelId="{91AFC1E5-FC4D-4FDA-9628-3213DF53AAD0}" type="presParOf" srcId="{98ED19F6-9D5A-4095-934B-56EBAB39A5A8}" destId="{D7FBC3B8-2FE1-457C-8B26-4838474C1F20}" srcOrd="0" destOrd="0" presId="urn:microsoft.com/office/officeart/2005/8/layout/process2"/>
    <dgm:cxn modelId="{5D926656-E220-42A4-A740-6269367E5D14}" type="presParOf" srcId="{98ED19F6-9D5A-4095-934B-56EBAB39A5A8}" destId="{382B9C1E-1288-43A8-ABFB-BF1A371B71F6}" srcOrd="1" destOrd="0" presId="urn:microsoft.com/office/officeart/2005/8/layout/process2"/>
    <dgm:cxn modelId="{4C15F548-ED76-4F81-86AE-A702FD076643}" type="presParOf" srcId="{382B9C1E-1288-43A8-ABFB-BF1A371B71F6}" destId="{44121289-D187-4D86-B1B1-296AA2957E5D}" srcOrd="0" destOrd="0" presId="urn:microsoft.com/office/officeart/2005/8/layout/process2"/>
    <dgm:cxn modelId="{ED261F5B-0C4F-4A19-B5EE-EFC2BA50B809}" type="presParOf" srcId="{98ED19F6-9D5A-4095-934B-56EBAB39A5A8}" destId="{BCF9E430-49F6-495E-8C51-C796015811C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6B899EA-7402-41FE-B64A-601028738563}" type="doc">
      <dgm:prSet loTypeId="urn:microsoft.com/office/officeart/2005/8/layout/vProcess5" loCatId="process" qsTypeId="urn:microsoft.com/office/officeart/2005/8/quickstyle/3d6" qsCatId="3D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AA6C6C49-257A-4A18-B62B-B20526EE9910}">
      <dgm:prSet phldrT="[Texto]" custT="1"/>
      <dgm:spPr>
        <a:solidFill>
          <a:srgbClr val="DD6909"/>
        </a:solidFill>
      </dgm:spPr>
      <dgm:t>
        <a:bodyPr/>
        <a:lstStyle/>
        <a:p>
          <a:pPr algn="ctr"/>
          <a:r>
            <a:rPr lang="es-ES" sz="2800" dirty="0" smtClean="0"/>
            <a:t>r=50%</a:t>
          </a:r>
          <a:r>
            <a:rPr lang="es-ES" sz="2800" dirty="0" smtClean="0">
              <a:sym typeface="Wingdings" pitchFamily="2" charset="2"/>
            </a:rPr>
            <a:t> </a:t>
          </a:r>
          <a:r>
            <a:rPr lang="az-Cyrl-AZ" sz="2800" dirty="0" smtClean="0">
              <a:latin typeface="Calibri"/>
              <a:cs typeface="Calibri"/>
              <a:sym typeface="Wingdings" pitchFamily="2" charset="2"/>
            </a:rPr>
            <a:t>ф</a:t>
          </a:r>
          <a:r>
            <a:rPr lang="es-ES" sz="2800" dirty="0" smtClean="0">
              <a:latin typeface="Calibri"/>
              <a:cs typeface="Calibri"/>
              <a:sym typeface="Wingdings" pitchFamily="2" charset="2"/>
            </a:rPr>
            <a:t>coronario suficiente para estado basal</a:t>
          </a:r>
          <a:endParaRPr lang="es-ES" sz="2800" dirty="0"/>
        </a:p>
      </dgm:t>
    </dgm:pt>
    <dgm:pt modelId="{F604616C-70C8-47E1-AD5D-3DF1255B947D}" type="parTrans" cxnId="{8F4F0CA2-1D88-483C-A169-0EF8A2BDF62E}">
      <dgm:prSet/>
      <dgm:spPr/>
      <dgm:t>
        <a:bodyPr/>
        <a:lstStyle/>
        <a:p>
          <a:endParaRPr lang="es-ES"/>
        </a:p>
      </dgm:t>
    </dgm:pt>
    <dgm:pt modelId="{8137FCAF-A78A-4770-8D2A-93347CC422BC}" type="sibTrans" cxnId="{8F4F0CA2-1D88-483C-A169-0EF8A2BDF62E}">
      <dgm:prSet/>
      <dgm:spPr>
        <a:solidFill>
          <a:srgbClr val="DD6909">
            <a:alpha val="90000"/>
          </a:srgbClr>
        </a:solidFill>
        <a:ln w="79375" cmpd="sng">
          <a:solidFill>
            <a:schemeClr val="bg1"/>
          </a:solidFill>
        </a:ln>
      </dgm:spPr>
      <dgm:t>
        <a:bodyPr/>
        <a:lstStyle/>
        <a:p>
          <a:endParaRPr lang="es-ES"/>
        </a:p>
      </dgm:t>
    </dgm:pt>
    <dgm:pt modelId="{0DC5539A-A11B-4B5A-ADA4-5FB7F8BD37E1}">
      <dgm:prSet phldrT="[Texto]"/>
      <dgm:spPr>
        <a:solidFill>
          <a:srgbClr val="DD6909"/>
        </a:solidFill>
      </dgm:spPr>
      <dgm:t>
        <a:bodyPr/>
        <a:lstStyle/>
        <a:p>
          <a:pPr algn="ctr"/>
          <a:r>
            <a:rPr lang="es-ES" dirty="0" smtClean="0"/>
            <a:t>r=20%</a:t>
          </a:r>
          <a:r>
            <a:rPr lang="es-ES" dirty="0" smtClean="0">
              <a:sym typeface="Wingdings" pitchFamily="2" charset="2"/>
            </a:rPr>
            <a:t> ↓</a:t>
          </a:r>
          <a:r>
            <a:rPr lang="az-Cyrl-AZ" dirty="0" smtClean="0">
              <a:latin typeface="Calibri"/>
              <a:cs typeface="Calibri"/>
              <a:sym typeface="Wingdings" pitchFamily="2" charset="2"/>
            </a:rPr>
            <a:t>ф</a:t>
          </a:r>
          <a:r>
            <a:rPr lang="es-ES" dirty="0" smtClean="0">
              <a:latin typeface="Calibri"/>
              <a:cs typeface="Calibri"/>
              <a:sym typeface="Wingdings" pitchFamily="2" charset="2"/>
            </a:rPr>
            <a:t>coronario en reposo</a:t>
          </a:r>
          <a:endParaRPr lang="es-ES" dirty="0"/>
        </a:p>
      </dgm:t>
    </dgm:pt>
    <dgm:pt modelId="{741EBB17-A09E-4C14-93C5-7CEE90F150C6}" type="parTrans" cxnId="{F25002EB-4612-4FBD-B3F4-26C8B13B16FF}">
      <dgm:prSet/>
      <dgm:spPr/>
      <dgm:t>
        <a:bodyPr/>
        <a:lstStyle/>
        <a:p>
          <a:endParaRPr lang="es-ES"/>
        </a:p>
      </dgm:t>
    </dgm:pt>
    <dgm:pt modelId="{708C3C28-DCC4-4BD6-A1A9-755ADA1E37ED}" type="sibTrans" cxnId="{F25002EB-4612-4FBD-B3F4-26C8B13B16FF}">
      <dgm:prSet/>
      <dgm:spPr>
        <a:solidFill>
          <a:srgbClr val="DD6909">
            <a:alpha val="90000"/>
          </a:srgbClr>
        </a:solidFill>
        <a:ln w="82550">
          <a:solidFill>
            <a:schemeClr val="bg1"/>
          </a:solidFill>
        </a:ln>
      </dgm:spPr>
      <dgm:t>
        <a:bodyPr/>
        <a:lstStyle/>
        <a:p>
          <a:endParaRPr lang="es-ES"/>
        </a:p>
      </dgm:t>
    </dgm:pt>
    <dgm:pt modelId="{2EFB8843-6FD9-4D79-AC05-D5D229396EE0}">
      <dgm:prSet phldrT="[Texto]" custT="1"/>
      <dgm:spPr>
        <a:solidFill>
          <a:srgbClr val="DD6909"/>
        </a:solidFill>
      </dgm:spPr>
      <dgm:t>
        <a:bodyPr/>
        <a:lstStyle/>
        <a:p>
          <a:pPr algn="ctr"/>
          <a:r>
            <a:rPr lang="es-ES" sz="4400" dirty="0" smtClean="0"/>
            <a:t>r&lt;20%</a:t>
          </a:r>
          <a:r>
            <a:rPr lang="es-ES" sz="4400" dirty="0" smtClean="0">
              <a:sym typeface="Wingdings" pitchFamily="2" charset="2"/>
            </a:rPr>
            <a:t> ISQUEMIA</a:t>
          </a:r>
          <a:endParaRPr lang="es-ES" sz="4400" dirty="0"/>
        </a:p>
      </dgm:t>
    </dgm:pt>
    <dgm:pt modelId="{933A3496-7EDC-4228-8D9E-D166AE31BA51}" type="parTrans" cxnId="{F5E6FBE5-511C-4AD5-96AE-48938E9A85D0}">
      <dgm:prSet/>
      <dgm:spPr/>
      <dgm:t>
        <a:bodyPr/>
        <a:lstStyle/>
        <a:p>
          <a:endParaRPr lang="es-ES"/>
        </a:p>
      </dgm:t>
    </dgm:pt>
    <dgm:pt modelId="{8292EADD-430C-43C0-9C69-5BFC5416F474}" type="sibTrans" cxnId="{F5E6FBE5-511C-4AD5-96AE-48938E9A85D0}">
      <dgm:prSet/>
      <dgm:spPr/>
      <dgm:t>
        <a:bodyPr/>
        <a:lstStyle/>
        <a:p>
          <a:endParaRPr lang="es-ES"/>
        </a:p>
      </dgm:t>
    </dgm:pt>
    <dgm:pt modelId="{E7F32696-9B75-44B4-AB14-A84F4F45807E}" type="pres">
      <dgm:prSet presAssocID="{36B899EA-7402-41FE-B64A-60102873856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D914A86-7EE8-42CD-8DD8-CC9C9DF13A26}" type="pres">
      <dgm:prSet presAssocID="{36B899EA-7402-41FE-B64A-601028738563}" presName="dummyMaxCanvas" presStyleCnt="0">
        <dgm:presLayoutVars/>
      </dgm:prSet>
      <dgm:spPr/>
    </dgm:pt>
    <dgm:pt modelId="{4C10C842-5AA3-4A5C-952B-B00ACAFC89CE}" type="pres">
      <dgm:prSet presAssocID="{36B899EA-7402-41FE-B64A-60102873856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41780A-E3FC-4CAA-B020-15A8442D3ECB}" type="pres">
      <dgm:prSet presAssocID="{36B899EA-7402-41FE-B64A-60102873856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0D51FB-78E1-4F1C-86F5-75C73FD4C99C}" type="pres">
      <dgm:prSet presAssocID="{36B899EA-7402-41FE-B64A-60102873856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99E556-B0DE-467F-9036-7327E33CC383}" type="pres">
      <dgm:prSet presAssocID="{36B899EA-7402-41FE-B64A-60102873856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9FCBE3-9F5D-4850-A76E-CEE59237702F}" type="pres">
      <dgm:prSet presAssocID="{36B899EA-7402-41FE-B64A-60102873856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C851C1-B5FC-48ED-A261-EC8CD09B8316}" type="pres">
      <dgm:prSet presAssocID="{36B899EA-7402-41FE-B64A-60102873856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8E385B-65AE-4522-BB05-28A3138C6E3A}" type="pres">
      <dgm:prSet presAssocID="{36B899EA-7402-41FE-B64A-60102873856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D5EAF5-686D-4458-9A62-727F2FCB1927}" type="pres">
      <dgm:prSet presAssocID="{36B899EA-7402-41FE-B64A-60102873856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F432292-C773-4A22-8F57-58AAE155BBB8}" type="presOf" srcId="{2EFB8843-6FD9-4D79-AC05-D5D229396EE0}" destId="{BD0D51FB-78E1-4F1C-86F5-75C73FD4C99C}" srcOrd="0" destOrd="0" presId="urn:microsoft.com/office/officeart/2005/8/layout/vProcess5"/>
    <dgm:cxn modelId="{B48BB1C4-5D0B-405F-8625-5AF1B0907488}" type="presOf" srcId="{AA6C6C49-257A-4A18-B62B-B20526EE9910}" destId="{02C851C1-B5FC-48ED-A261-EC8CD09B8316}" srcOrd="1" destOrd="0" presId="urn:microsoft.com/office/officeart/2005/8/layout/vProcess5"/>
    <dgm:cxn modelId="{F5E6FBE5-511C-4AD5-96AE-48938E9A85D0}" srcId="{36B899EA-7402-41FE-B64A-601028738563}" destId="{2EFB8843-6FD9-4D79-AC05-D5D229396EE0}" srcOrd="2" destOrd="0" parTransId="{933A3496-7EDC-4228-8D9E-D166AE31BA51}" sibTransId="{8292EADD-430C-43C0-9C69-5BFC5416F474}"/>
    <dgm:cxn modelId="{4CBC0080-DF59-4C0C-A872-6D899AEEA920}" type="presOf" srcId="{2EFB8843-6FD9-4D79-AC05-D5D229396EE0}" destId="{FCD5EAF5-686D-4458-9A62-727F2FCB1927}" srcOrd="1" destOrd="0" presId="urn:microsoft.com/office/officeart/2005/8/layout/vProcess5"/>
    <dgm:cxn modelId="{8F4F0CA2-1D88-483C-A169-0EF8A2BDF62E}" srcId="{36B899EA-7402-41FE-B64A-601028738563}" destId="{AA6C6C49-257A-4A18-B62B-B20526EE9910}" srcOrd="0" destOrd="0" parTransId="{F604616C-70C8-47E1-AD5D-3DF1255B947D}" sibTransId="{8137FCAF-A78A-4770-8D2A-93347CC422BC}"/>
    <dgm:cxn modelId="{B115AE6E-7E2A-4D52-9EC2-DB6CA76FCC1C}" type="presOf" srcId="{8137FCAF-A78A-4770-8D2A-93347CC422BC}" destId="{DB99E556-B0DE-467F-9036-7327E33CC383}" srcOrd="0" destOrd="0" presId="urn:microsoft.com/office/officeart/2005/8/layout/vProcess5"/>
    <dgm:cxn modelId="{CEE752AF-1135-430F-8F79-5FE908FB222A}" type="presOf" srcId="{AA6C6C49-257A-4A18-B62B-B20526EE9910}" destId="{4C10C842-5AA3-4A5C-952B-B00ACAFC89CE}" srcOrd="0" destOrd="0" presId="urn:microsoft.com/office/officeart/2005/8/layout/vProcess5"/>
    <dgm:cxn modelId="{03E5F22C-31A1-4715-97A3-FA4C63759EA1}" type="presOf" srcId="{36B899EA-7402-41FE-B64A-601028738563}" destId="{E7F32696-9B75-44B4-AB14-A84F4F45807E}" srcOrd="0" destOrd="0" presId="urn:microsoft.com/office/officeart/2005/8/layout/vProcess5"/>
    <dgm:cxn modelId="{1389D69E-3D01-40B4-87C8-5E797E7B131C}" type="presOf" srcId="{0DC5539A-A11B-4B5A-ADA4-5FB7F8BD37E1}" destId="{1A41780A-E3FC-4CAA-B020-15A8442D3ECB}" srcOrd="0" destOrd="0" presId="urn:microsoft.com/office/officeart/2005/8/layout/vProcess5"/>
    <dgm:cxn modelId="{3DB43AA4-B888-42CD-A0CA-31FC878CFB6E}" type="presOf" srcId="{708C3C28-DCC4-4BD6-A1A9-755ADA1E37ED}" destId="{ED9FCBE3-9F5D-4850-A76E-CEE59237702F}" srcOrd="0" destOrd="0" presId="urn:microsoft.com/office/officeart/2005/8/layout/vProcess5"/>
    <dgm:cxn modelId="{F25002EB-4612-4FBD-B3F4-26C8B13B16FF}" srcId="{36B899EA-7402-41FE-B64A-601028738563}" destId="{0DC5539A-A11B-4B5A-ADA4-5FB7F8BD37E1}" srcOrd="1" destOrd="0" parTransId="{741EBB17-A09E-4C14-93C5-7CEE90F150C6}" sibTransId="{708C3C28-DCC4-4BD6-A1A9-755ADA1E37ED}"/>
    <dgm:cxn modelId="{3787AEF9-E962-4606-8EB5-CCC0014E0B1F}" type="presOf" srcId="{0DC5539A-A11B-4B5A-ADA4-5FB7F8BD37E1}" destId="{0F8E385B-65AE-4522-BB05-28A3138C6E3A}" srcOrd="1" destOrd="0" presId="urn:microsoft.com/office/officeart/2005/8/layout/vProcess5"/>
    <dgm:cxn modelId="{97D371B6-E25E-455E-8A9B-48ECDDC4B8E5}" type="presParOf" srcId="{E7F32696-9B75-44B4-AB14-A84F4F45807E}" destId="{0D914A86-7EE8-42CD-8DD8-CC9C9DF13A26}" srcOrd="0" destOrd="0" presId="urn:microsoft.com/office/officeart/2005/8/layout/vProcess5"/>
    <dgm:cxn modelId="{9820F810-3303-4F20-9606-2E7F19BA08FE}" type="presParOf" srcId="{E7F32696-9B75-44B4-AB14-A84F4F45807E}" destId="{4C10C842-5AA3-4A5C-952B-B00ACAFC89CE}" srcOrd="1" destOrd="0" presId="urn:microsoft.com/office/officeart/2005/8/layout/vProcess5"/>
    <dgm:cxn modelId="{94FF363F-8BA5-445F-9359-F22B0A79E4D1}" type="presParOf" srcId="{E7F32696-9B75-44B4-AB14-A84F4F45807E}" destId="{1A41780A-E3FC-4CAA-B020-15A8442D3ECB}" srcOrd="2" destOrd="0" presId="urn:microsoft.com/office/officeart/2005/8/layout/vProcess5"/>
    <dgm:cxn modelId="{C5FA92C6-2003-40A7-8CBA-A1F2B2233229}" type="presParOf" srcId="{E7F32696-9B75-44B4-AB14-A84F4F45807E}" destId="{BD0D51FB-78E1-4F1C-86F5-75C73FD4C99C}" srcOrd="3" destOrd="0" presId="urn:microsoft.com/office/officeart/2005/8/layout/vProcess5"/>
    <dgm:cxn modelId="{9CA2C220-983C-4E73-A5C2-CA999F023AB7}" type="presParOf" srcId="{E7F32696-9B75-44B4-AB14-A84F4F45807E}" destId="{DB99E556-B0DE-467F-9036-7327E33CC383}" srcOrd="4" destOrd="0" presId="urn:microsoft.com/office/officeart/2005/8/layout/vProcess5"/>
    <dgm:cxn modelId="{9BB57C0C-9DD4-434D-86D8-6EED9DEF154C}" type="presParOf" srcId="{E7F32696-9B75-44B4-AB14-A84F4F45807E}" destId="{ED9FCBE3-9F5D-4850-A76E-CEE59237702F}" srcOrd="5" destOrd="0" presId="urn:microsoft.com/office/officeart/2005/8/layout/vProcess5"/>
    <dgm:cxn modelId="{8E563B77-A719-4751-B0F9-F452E45C1FBB}" type="presParOf" srcId="{E7F32696-9B75-44B4-AB14-A84F4F45807E}" destId="{02C851C1-B5FC-48ED-A261-EC8CD09B8316}" srcOrd="6" destOrd="0" presId="urn:microsoft.com/office/officeart/2005/8/layout/vProcess5"/>
    <dgm:cxn modelId="{281E3B04-F977-4149-B56D-D03A9F81B606}" type="presParOf" srcId="{E7F32696-9B75-44B4-AB14-A84F4F45807E}" destId="{0F8E385B-65AE-4522-BB05-28A3138C6E3A}" srcOrd="7" destOrd="0" presId="urn:microsoft.com/office/officeart/2005/8/layout/vProcess5"/>
    <dgm:cxn modelId="{C1773E9C-4C91-44DF-9E19-C46A486B5BC2}" type="presParOf" srcId="{E7F32696-9B75-44B4-AB14-A84F4F45807E}" destId="{FCD5EAF5-686D-4458-9A62-727F2FCB192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C99B595-2697-44C9-9C69-4F6F6F62412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448F46F-A5B2-4B42-8155-471FA882DF36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3600" dirty="0" smtClean="0"/>
            <a:t>Isquemia</a:t>
          </a:r>
          <a:endParaRPr lang="es-ES" sz="2400" dirty="0"/>
        </a:p>
      </dgm:t>
    </dgm:pt>
    <dgm:pt modelId="{A30A84D0-C53D-4762-AC02-37CF173AFDEB}" type="parTrans" cxnId="{DB999B60-45FD-465B-977E-074401028D67}">
      <dgm:prSet/>
      <dgm:spPr/>
      <dgm:t>
        <a:bodyPr/>
        <a:lstStyle/>
        <a:p>
          <a:endParaRPr lang="es-ES"/>
        </a:p>
      </dgm:t>
    </dgm:pt>
    <dgm:pt modelId="{4FA1DAA8-D2C6-42A9-8B64-E007565EF687}" type="sibTrans" cxnId="{DB999B60-45FD-465B-977E-074401028D67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2BEE38EA-94B8-4AC6-9214-1923B4A516B5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>
              <a:latin typeface="Calibri"/>
              <a:cs typeface="Calibri"/>
            </a:rPr>
            <a:t>↓Contractilidad</a:t>
          </a:r>
          <a:endParaRPr lang="es-ES" dirty="0"/>
        </a:p>
      </dgm:t>
    </dgm:pt>
    <dgm:pt modelId="{25FB14A1-BB1E-4D3D-AF38-83BCA7F69CF8}" type="parTrans" cxnId="{AC7B07BB-73E3-427C-A59A-F65621B1909E}">
      <dgm:prSet/>
      <dgm:spPr/>
      <dgm:t>
        <a:bodyPr/>
        <a:lstStyle/>
        <a:p>
          <a:endParaRPr lang="es-ES"/>
        </a:p>
      </dgm:t>
    </dgm:pt>
    <dgm:pt modelId="{7CE20D1A-A8DA-4BCC-B140-723198EB6112}" type="sibTrans" cxnId="{AC7B07BB-73E3-427C-A59A-F65621B1909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515A3B29-3DE8-4C78-BFC7-C3B99A6BBFF2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3200" dirty="0" smtClean="0">
              <a:latin typeface="Calibri"/>
              <a:cs typeface="Calibri"/>
            </a:rPr>
            <a:t>↓GC</a:t>
          </a:r>
          <a:endParaRPr lang="es-ES" sz="3200" dirty="0"/>
        </a:p>
      </dgm:t>
    </dgm:pt>
    <dgm:pt modelId="{6E94EB5D-3C2E-4317-846C-B3C7CB160B4A}" type="parTrans" cxnId="{959B1381-1E7C-4060-A272-A91EC51AB54F}">
      <dgm:prSet/>
      <dgm:spPr/>
      <dgm:t>
        <a:bodyPr/>
        <a:lstStyle/>
        <a:p>
          <a:endParaRPr lang="es-ES"/>
        </a:p>
      </dgm:t>
    </dgm:pt>
    <dgm:pt modelId="{074EC973-CE16-4E72-B1BF-ACF2C744AC7D}" type="sibTrans" cxnId="{959B1381-1E7C-4060-A272-A91EC51AB54F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1666E82F-77F9-46C2-A7EA-AD90C0EA8859}" type="pres">
      <dgm:prSet presAssocID="{DC99B595-2697-44C9-9C69-4F6F6F6241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931B4D6-258B-4E21-AA3B-02F6BE6CEC2D}" type="pres">
      <dgm:prSet presAssocID="{5448F46F-A5B2-4B42-8155-471FA882DF3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FF1FE6-0E42-48FF-9EB2-772771AE0C59}" type="pres">
      <dgm:prSet presAssocID="{4FA1DAA8-D2C6-42A9-8B64-E007565EF687}" presName="sibTrans" presStyleLbl="sibTrans2D1" presStyleIdx="0" presStyleCnt="3"/>
      <dgm:spPr>
        <a:prstGeom prst="notchedRightArrow">
          <a:avLst/>
        </a:prstGeom>
      </dgm:spPr>
      <dgm:t>
        <a:bodyPr/>
        <a:lstStyle/>
        <a:p>
          <a:endParaRPr lang="es-ES"/>
        </a:p>
      </dgm:t>
    </dgm:pt>
    <dgm:pt modelId="{146BE8A2-73B0-4339-B7F1-121179FF0634}" type="pres">
      <dgm:prSet presAssocID="{4FA1DAA8-D2C6-42A9-8B64-E007565EF687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F913D468-AF28-42F2-A520-0852002AF61B}" type="pres">
      <dgm:prSet presAssocID="{2BEE38EA-94B8-4AC6-9214-1923B4A516B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9858E1-55FA-45B1-8E75-19B11CDCBEEC}" type="pres">
      <dgm:prSet presAssocID="{7CE20D1A-A8DA-4BCC-B140-723198EB6112}" presName="sibTrans" presStyleLbl="sibTrans2D1" presStyleIdx="1" presStyleCnt="3"/>
      <dgm:spPr>
        <a:prstGeom prst="notchedRightArrow">
          <a:avLst/>
        </a:prstGeom>
      </dgm:spPr>
      <dgm:t>
        <a:bodyPr/>
        <a:lstStyle/>
        <a:p>
          <a:endParaRPr lang="es-ES"/>
        </a:p>
      </dgm:t>
    </dgm:pt>
    <dgm:pt modelId="{24EF0E1D-B4EC-4A5A-AD37-BBBC4F840518}" type="pres">
      <dgm:prSet presAssocID="{7CE20D1A-A8DA-4BCC-B140-723198EB6112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D701BA63-E0E6-45B4-8576-C0E55176FFA7}" type="pres">
      <dgm:prSet presAssocID="{515A3B29-3DE8-4C78-BFC7-C3B99A6BBF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0238A4-C2BF-46F1-826A-E8E8D3301C12}" type="pres">
      <dgm:prSet presAssocID="{074EC973-CE16-4E72-B1BF-ACF2C744AC7D}" presName="sibTrans" presStyleLbl="sibTrans2D1" presStyleIdx="2" presStyleCnt="3"/>
      <dgm:spPr>
        <a:prstGeom prst="notchedRightArrow">
          <a:avLst/>
        </a:prstGeom>
      </dgm:spPr>
      <dgm:t>
        <a:bodyPr/>
        <a:lstStyle/>
        <a:p>
          <a:endParaRPr lang="es-ES"/>
        </a:p>
      </dgm:t>
    </dgm:pt>
    <dgm:pt modelId="{108AA59D-42F7-4712-9AD4-AC7C08ED67D0}" type="pres">
      <dgm:prSet presAssocID="{074EC973-CE16-4E72-B1BF-ACF2C744AC7D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506B8D41-EFB3-4260-80CA-845FA9557A6E}" type="presOf" srcId="{7CE20D1A-A8DA-4BCC-B140-723198EB6112}" destId="{24EF0E1D-B4EC-4A5A-AD37-BBBC4F840518}" srcOrd="1" destOrd="0" presId="urn:microsoft.com/office/officeart/2005/8/layout/cycle7"/>
    <dgm:cxn modelId="{2D175BED-67A3-4D42-82DA-733FDCB7BABD}" type="presOf" srcId="{074EC973-CE16-4E72-B1BF-ACF2C744AC7D}" destId="{108AA59D-42F7-4712-9AD4-AC7C08ED67D0}" srcOrd="1" destOrd="0" presId="urn:microsoft.com/office/officeart/2005/8/layout/cycle7"/>
    <dgm:cxn modelId="{F90D0FF6-2575-4176-946D-519A341B42A8}" type="presOf" srcId="{074EC973-CE16-4E72-B1BF-ACF2C744AC7D}" destId="{7E0238A4-C2BF-46F1-826A-E8E8D3301C12}" srcOrd="0" destOrd="0" presId="urn:microsoft.com/office/officeart/2005/8/layout/cycle7"/>
    <dgm:cxn modelId="{AC7B07BB-73E3-427C-A59A-F65621B1909E}" srcId="{DC99B595-2697-44C9-9C69-4F6F6F624121}" destId="{2BEE38EA-94B8-4AC6-9214-1923B4A516B5}" srcOrd="1" destOrd="0" parTransId="{25FB14A1-BB1E-4D3D-AF38-83BCA7F69CF8}" sibTransId="{7CE20D1A-A8DA-4BCC-B140-723198EB6112}"/>
    <dgm:cxn modelId="{B0966036-C238-4125-9ABB-E3B9B27FED5D}" type="presOf" srcId="{2BEE38EA-94B8-4AC6-9214-1923B4A516B5}" destId="{F913D468-AF28-42F2-A520-0852002AF61B}" srcOrd="0" destOrd="0" presId="urn:microsoft.com/office/officeart/2005/8/layout/cycle7"/>
    <dgm:cxn modelId="{C484F15D-E3A3-465B-9713-4B22496F0398}" type="presOf" srcId="{4FA1DAA8-D2C6-42A9-8B64-E007565EF687}" destId="{EBFF1FE6-0E42-48FF-9EB2-772771AE0C59}" srcOrd="0" destOrd="0" presId="urn:microsoft.com/office/officeart/2005/8/layout/cycle7"/>
    <dgm:cxn modelId="{24651020-1DA3-4D1D-B141-9A68B72891F1}" type="presOf" srcId="{5448F46F-A5B2-4B42-8155-471FA882DF36}" destId="{B931B4D6-258B-4E21-AA3B-02F6BE6CEC2D}" srcOrd="0" destOrd="0" presId="urn:microsoft.com/office/officeart/2005/8/layout/cycle7"/>
    <dgm:cxn modelId="{92F58BCD-F67A-44A1-A43E-5F116741083E}" type="presOf" srcId="{DC99B595-2697-44C9-9C69-4F6F6F624121}" destId="{1666E82F-77F9-46C2-A7EA-AD90C0EA8859}" srcOrd="0" destOrd="0" presId="urn:microsoft.com/office/officeart/2005/8/layout/cycle7"/>
    <dgm:cxn modelId="{365E7138-5C4A-42AB-9F8F-A555ECC62DDC}" type="presOf" srcId="{7CE20D1A-A8DA-4BCC-B140-723198EB6112}" destId="{D89858E1-55FA-45B1-8E75-19B11CDCBEEC}" srcOrd="0" destOrd="0" presId="urn:microsoft.com/office/officeart/2005/8/layout/cycle7"/>
    <dgm:cxn modelId="{DB999B60-45FD-465B-977E-074401028D67}" srcId="{DC99B595-2697-44C9-9C69-4F6F6F624121}" destId="{5448F46F-A5B2-4B42-8155-471FA882DF36}" srcOrd="0" destOrd="0" parTransId="{A30A84D0-C53D-4762-AC02-37CF173AFDEB}" sibTransId="{4FA1DAA8-D2C6-42A9-8B64-E007565EF687}"/>
    <dgm:cxn modelId="{527FDC3F-20EE-4F89-B6AD-47F4745D7471}" type="presOf" srcId="{4FA1DAA8-D2C6-42A9-8B64-E007565EF687}" destId="{146BE8A2-73B0-4339-B7F1-121179FF0634}" srcOrd="1" destOrd="0" presId="urn:microsoft.com/office/officeart/2005/8/layout/cycle7"/>
    <dgm:cxn modelId="{D3E10D8D-A183-4C0C-8404-6634495C680A}" type="presOf" srcId="{515A3B29-3DE8-4C78-BFC7-C3B99A6BBFF2}" destId="{D701BA63-E0E6-45B4-8576-C0E55176FFA7}" srcOrd="0" destOrd="0" presId="urn:microsoft.com/office/officeart/2005/8/layout/cycle7"/>
    <dgm:cxn modelId="{959B1381-1E7C-4060-A272-A91EC51AB54F}" srcId="{DC99B595-2697-44C9-9C69-4F6F6F624121}" destId="{515A3B29-3DE8-4C78-BFC7-C3B99A6BBFF2}" srcOrd="2" destOrd="0" parTransId="{6E94EB5D-3C2E-4317-846C-B3C7CB160B4A}" sibTransId="{074EC973-CE16-4E72-B1BF-ACF2C744AC7D}"/>
    <dgm:cxn modelId="{4AD08947-8FF7-432F-A008-8D5697775003}" type="presParOf" srcId="{1666E82F-77F9-46C2-A7EA-AD90C0EA8859}" destId="{B931B4D6-258B-4E21-AA3B-02F6BE6CEC2D}" srcOrd="0" destOrd="0" presId="urn:microsoft.com/office/officeart/2005/8/layout/cycle7"/>
    <dgm:cxn modelId="{536CD2D1-248D-4BDE-B21B-3A814DB37E5A}" type="presParOf" srcId="{1666E82F-77F9-46C2-A7EA-AD90C0EA8859}" destId="{EBFF1FE6-0E42-48FF-9EB2-772771AE0C59}" srcOrd="1" destOrd="0" presId="urn:microsoft.com/office/officeart/2005/8/layout/cycle7"/>
    <dgm:cxn modelId="{F9A6FADF-1DB6-4E34-86A0-781D13138E41}" type="presParOf" srcId="{EBFF1FE6-0E42-48FF-9EB2-772771AE0C59}" destId="{146BE8A2-73B0-4339-B7F1-121179FF0634}" srcOrd="0" destOrd="0" presId="urn:microsoft.com/office/officeart/2005/8/layout/cycle7"/>
    <dgm:cxn modelId="{682003D7-851C-400C-9F73-BC3B449DB83E}" type="presParOf" srcId="{1666E82F-77F9-46C2-A7EA-AD90C0EA8859}" destId="{F913D468-AF28-42F2-A520-0852002AF61B}" srcOrd="2" destOrd="0" presId="urn:microsoft.com/office/officeart/2005/8/layout/cycle7"/>
    <dgm:cxn modelId="{549B757E-3C1C-4548-A34C-1D08CAB757B3}" type="presParOf" srcId="{1666E82F-77F9-46C2-A7EA-AD90C0EA8859}" destId="{D89858E1-55FA-45B1-8E75-19B11CDCBEEC}" srcOrd="3" destOrd="0" presId="urn:microsoft.com/office/officeart/2005/8/layout/cycle7"/>
    <dgm:cxn modelId="{CFB47F97-78B2-494C-A3A0-3DB7E484508B}" type="presParOf" srcId="{D89858E1-55FA-45B1-8E75-19B11CDCBEEC}" destId="{24EF0E1D-B4EC-4A5A-AD37-BBBC4F840518}" srcOrd="0" destOrd="0" presId="urn:microsoft.com/office/officeart/2005/8/layout/cycle7"/>
    <dgm:cxn modelId="{49B6D3AD-AC54-4BC5-8E75-B63D02F8F358}" type="presParOf" srcId="{1666E82F-77F9-46C2-A7EA-AD90C0EA8859}" destId="{D701BA63-E0E6-45B4-8576-C0E55176FFA7}" srcOrd="4" destOrd="0" presId="urn:microsoft.com/office/officeart/2005/8/layout/cycle7"/>
    <dgm:cxn modelId="{B5045A9C-14DC-4D64-8AEB-95D3F9DB4860}" type="presParOf" srcId="{1666E82F-77F9-46C2-A7EA-AD90C0EA8859}" destId="{7E0238A4-C2BF-46F1-826A-E8E8D3301C12}" srcOrd="5" destOrd="0" presId="urn:microsoft.com/office/officeart/2005/8/layout/cycle7"/>
    <dgm:cxn modelId="{326C42A3-5F80-413F-B5DA-39A450D5CF52}" type="presParOf" srcId="{7E0238A4-C2BF-46F1-826A-E8E8D3301C12}" destId="{108AA59D-42F7-4712-9AD4-AC7C08ED67D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C0AF9BD-E839-4E5E-B593-C0AE5A544A6A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F3B8656-393D-4BC5-BFFE-35C5FFE7F34E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ROS</a:t>
          </a:r>
          <a:endParaRPr lang="es-ES" dirty="0"/>
        </a:p>
      </dgm:t>
    </dgm:pt>
    <dgm:pt modelId="{8E83133D-8819-4CC9-8BCE-F5502D235764}" type="parTrans" cxnId="{1EF1183C-7992-442A-8CA7-76D647CE235A}">
      <dgm:prSet/>
      <dgm:spPr/>
      <dgm:t>
        <a:bodyPr/>
        <a:lstStyle/>
        <a:p>
          <a:endParaRPr lang="es-ES"/>
        </a:p>
      </dgm:t>
    </dgm:pt>
    <dgm:pt modelId="{641A57B4-7DB2-4C29-8F51-C5BC473A90E5}" type="sibTrans" cxnId="{1EF1183C-7992-442A-8CA7-76D647CE235A}">
      <dgm:prSet/>
      <dgm:spPr/>
      <dgm:t>
        <a:bodyPr/>
        <a:lstStyle/>
        <a:p>
          <a:endParaRPr lang="es-ES"/>
        </a:p>
      </dgm:t>
    </dgm:pt>
    <dgm:pt modelId="{C1BC1C4B-D647-45CE-BE48-C77FE4550B6E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Inactivan NO</a:t>
          </a:r>
        </a:p>
      </dgm:t>
    </dgm:pt>
    <dgm:pt modelId="{D62C6985-2033-4AED-ADA7-6E0FF1A30F1C}" type="parTrans" cxnId="{A25FFE56-237E-43B4-9F68-F1B11290EEA4}">
      <dgm:prSet/>
      <dgm:spPr>
        <a:ln w="1016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1210F47E-8FAC-40E5-B06B-7E03AA524F9D}" type="sibTrans" cxnId="{A25FFE56-237E-43B4-9F68-F1B11290EEA4}">
      <dgm:prSet/>
      <dgm:spPr/>
      <dgm:t>
        <a:bodyPr/>
        <a:lstStyle/>
        <a:p>
          <a:endParaRPr lang="es-ES"/>
        </a:p>
      </dgm:t>
    </dgm:pt>
    <dgm:pt modelId="{0BDF289A-D6E1-44C9-B004-9713478C9C1B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Alteran permeabilidad del sarcolema</a:t>
          </a:r>
          <a:endParaRPr lang="es-ES" dirty="0"/>
        </a:p>
      </dgm:t>
    </dgm:pt>
    <dgm:pt modelId="{84E75D59-5F5C-4F7B-B648-62CB5EA90C33}" type="parTrans" cxnId="{164C5990-5283-4FD5-93F4-490CFD76DFD3}">
      <dgm:prSet/>
      <dgm:spPr>
        <a:ln w="1016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976A69EC-903D-4630-9DBA-781043037DBD}" type="sibTrans" cxnId="{164C5990-5283-4FD5-93F4-490CFD76DFD3}">
      <dgm:prSet/>
      <dgm:spPr/>
      <dgm:t>
        <a:bodyPr/>
        <a:lstStyle/>
        <a:p>
          <a:endParaRPr lang="es-ES"/>
        </a:p>
      </dgm:t>
    </dgm:pt>
    <dgm:pt modelId="{D4838304-8099-443B-BCD2-C8435C159A29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Vasoconstricción coronaria</a:t>
          </a:r>
          <a:endParaRPr lang="es-ES" dirty="0"/>
        </a:p>
      </dgm:t>
    </dgm:pt>
    <dgm:pt modelId="{CED63D68-DE0F-4C3F-A1A9-C7897402F6DC}" type="parTrans" cxnId="{8036D579-D5B2-46AD-BDB0-4827FF008207}">
      <dgm:prSet/>
      <dgm:spPr>
        <a:ln w="10795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0533402A-F1BB-4B87-A07A-B37216EE7E06}" type="sibTrans" cxnId="{8036D579-D5B2-46AD-BDB0-4827FF008207}">
      <dgm:prSet/>
      <dgm:spPr/>
      <dgm:t>
        <a:bodyPr/>
        <a:lstStyle/>
        <a:p>
          <a:endParaRPr lang="es-ES"/>
        </a:p>
      </dgm:t>
    </dgm:pt>
    <dgm:pt modelId="{B069F4E4-ABDA-4194-80A5-87DE67508066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Aumenta la [Ca</a:t>
          </a:r>
          <a:r>
            <a:rPr lang="es-ES" baseline="30000" dirty="0" smtClean="0"/>
            <a:t>2+</a:t>
          </a:r>
          <a:r>
            <a:rPr lang="es-ES" dirty="0" smtClean="0"/>
            <a:t>]</a:t>
          </a:r>
          <a:endParaRPr lang="es-ES" dirty="0"/>
        </a:p>
      </dgm:t>
    </dgm:pt>
    <dgm:pt modelId="{5D59988F-A36B-45A4-B299-C9AB427A22F6}" type="parTrans" cxnId="{6C9F177E-6132-4C9A-BC2E-4110FCCCEED4}">
      <dgm:prSet/>
      <dgm:spPr>
        <a:ln w="1143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B6A90091-C49A-4EEC-9600-8C3EE1F7B112}" type="sibTrans" cxnId="{6C9F177E-6132-4C9A-BC2E-4110FCCCEED4}">
      <dgm:prSet/>
      <dgm:spPr/>
      <dgm:t>
        <a:bodyPr/>
        <a:lstStyle/>
        <a:p>
          <a:endParaRPr lang="es-ES"/>
        </a:p>
      </dgm:t>
    </dgm:pt>
    <dgm:pt modelId="{9C52187A-15E8-438E-BFF1-58AF72B1C836}" type="pres">
      <dgm:prSet presAssocID="{2C0AF9BD-E839-4E5E-B593-C0AE5A544A6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82A635-451D-46A9-9836-135F8E8E64FC}" type="pres">
      <dgm:prSet presAssocID="{5F3B8656-393D-4BC5-BFFE-35C5FFE7F34E}" presName="root1" presStyleCnt="0"/>
      <dgm:spPr/>
      <dgm:t>
        <a:bodyPr/>
        <a:lstStyle/>
        <a:p>
          <a:endParaRPr lang="es-ES"/>
        </a:p>
      </dgm:t>
    </dgm:pt>
    <dgm:pt modelId="{F23954DF-09FA-4575-A9E3-AC340617914D}" type="pres">
      <dgm:prSet presAssocID="{5F3B8656-393D-4BC5-BFFE-35C5FFE7F34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31062B4-1D5B-4694-B13E-CE8BBD9BEBCA}" type="pres">
      <dgm:prSet presAssocID="{5F3B8656-393D-4BC5-BFFE-35C5FFE7F34E}" presName="level2hierChild" presStyleCnt="0"/>
      <dgm:spPr/>
      <dgm:t>
        <a:bodyPr/>
        <a:lstStyle/>
        <a:p>
          <a:endParaRPr lang="es-ES"/>
        </a:p>
      </dgm:t>
    </dgm:pt>
    <dgm:pt modelId="{3A1D57A6-C844-417E-A16F-12EB9D255351}" type="pres">
      <dgm:prSet presAssocID="{D62C6985-2033-4AED-ADA7-6E0FF1A30F1C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D9207B65-41C1-4B24-B8C4-DC49D60E522E}" type="pres">
      <dgm:prSet presAssocID="{D62C6985-2033-4AED-ADA7-6E0FF1A30F1C}" presName="connTx" presStyleLbl="parChTrans1D2" presStyleIdx="0" presStyleCnt="3"/>
      <dgm:spPr/>
      <dgm:t>
        <a:bodyPr/>
        <a:lstStyle/>
        <a:p>
          <a:endParaRPr lang="es-ES"/>
        </a:p>
      </dgm:t>
    </dgm:pt>
    <dgm:pt modelId="{69F2C9F4-E569-44ED-B252-1EF86B24632F}" type="pres">
      <dgm:prSet presAssocID="{C1BC1C4B-D647-45CE-BE48-C77FE4550B6E}" presName="root2" presStyleCnt="0"/>
      <dgm:spPr/>
      <dgm:t>
        <a:bodyPr/>
        <a:lstStyle/>
        <a:p>
          <a:endParaRPr lang="es-ES"/>
        </a:p>
      </dgm:t>
    </dgm:pt>
    <dgm:pt modelId="{4C030FC2-B01C-4057-9FD3-EA5BC3885C8A}" type="pres">
      <dgm:prSet presAssocID="{C1BC1C4B-D647-45CE-BE48-C77FE4550B6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EB8161F-5849-4EE6-98DF-2B07E15155E6}" type="pres">
      <dgm:prSet presAssocID="{C1BC1C4B-D647-45CE-BE48-C77FE4550B6E}" presName="level3hierChild" presStyleCnt="0"/>
      <dgm:spPr/>
      <dgm:t>
        <a:bodyPr/>
        <a:lstStyle/>
        <a:p>
          <a:endParaRPr lang="es-ES"/>
        </a:p>
      </dgm:t>
    </dgm:pt>
    <dgm:pt modelId="{2B2A2A41-367D-488B-A861-95FC84845CDE}" type="pres">
      <dgm:prSet presAssocID="{CED63D68-DE0F-4C3F-A1A9-C7897402F6DC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FCE0D20A-2333-44CB-A1AF-F20D6D5BC16F}" type="pres">
      <dgm:prSet presAssocID="{CED63D68-DE0F-4C3F-A1A9-C7897402F6DC}" presName="connTx" presStyleLbl="parChTrans1D2" presStyleIdx="1" presStyleCnt="3"/>
      <dgm:spPr/>
      <dgm:t>
        <a:bodyPr/>
        <a:lstStyle/>
        <a:p>
          <a:endParaRPr lang="es-ES"/>
        </a:p>
      </dgm:t>
    </dgm:pt>
    <dgm:pt modelId="{5620985E-B2D5-4312-AA1B-C6C8905CB91F}" type="pres">
      <dgm:prSet presAssocID="{D4838304-8099-443B-BCD2-C8435C159A29}" presName="root2" presStyleCnt="0"/>
      <dgm:spPr/>
      <dgm:t>
        <a:bodyPr/>
        <a:lstStyle/>
        <a:p>
          <a:endParaRPr lang="es-ES"/>
        </a:p>
      </dgm:t>
    </dgm:pt>
    <dgm:pt modelId="{F040A861-D8BC-4F06-87EF-8E74609FD317}" type="pres">
      <dgm:prSet presAssocID="{D4838304-8099-443B-BCD2-C8435C159A29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81D753-C9EF-408F-B938-61CA94B68BC6}" type="pres">
      <dgm:prSet presAssocID="{D4838304-8099-443B-BCD2-C8435C159A29}" presName="level3hierChild" presStyleCnt="0"/>
      <dgm:spPr/>
      <dgm:t>
        <a:bodyPr/>
        <a:lstStyle/>
        <a:p>
          <a:endParaRPr lang="es-ES"/>
        </a:p>
      </dgm:t>
    </dgm:pt>
    <dgm:pt modelId="{ADCE720F-DA3E-4AE3-92BD-F6D215C3CBE6}" type="pres">
      <dgm:prSet presAssocID="{84E75D59-5F5C-4F7B-B648-62CB5EA90C33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9DCB4D11-8DA6-498D-B92E-25AA0CAD2BB8}" type="pres">
      <dgm:prSet presAssocID="{84E75D59-5F5C-4F7B-B648-62CB5EA90C33}" presName="connTx" presStyleLbl="parChTrans1D2" presStyleIdx="2" presStyleCnt="3"/>
      <dgm:spPr/>
      <dgm:t>
        <a:bodyPr/>
        <a:lstStyle/>
        <a:p>
          <a:endParaRPr lang="es-ES"/>
        </a:p>
      </dgm:t>
    </dgm:pt>
    <dgm:pt modelId="{4AFB766A-5F04-4E04-B902-8D93A49A9550}" type="pres">
      <dgm:prSet presAssocID="{0BDF289A-D6E1-44C9-B004-9713478C9C1B}" presName="root2" presStyleCnt="0"/>
      <dgm:spPr/>
      <dgm:t>
        <a:bodyPr/>
        <a:lstStyle/>
        <a:p>
          <a:endParaRPr lang="es-ES"/>
        </a:p>
      </dgm:t>
    </dgm:pt>
    <dgm:pt modelId="{77D88C0E-1CFC-4A44-AD1B-250900F76DA3}" type="pres">
      <dgm:prSet presAssocID="{0BDF289A-D6E1-44C9-B004-9713478C9C1B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FDBB90-9469-4B87-A8F2-C1B71FA10B48}" type="pres">
      <dgm:prSet presAssocID="{0BDF289A-D6E1-44C9-B004-9713478C9C1B}" presName="level3hierChild" presStyleCnt="0"/>
      <dgm:spPr/>
      <dgm:t>
        <a:bodyPr/>
        <a:lstStyle/>
        <a:p>
          <a:endParaRPr lang="es-ES"/>
        </a:p>
      </dgm:t>
    </dgm:pt>
    <dgm:pt modelId="{B9E7B6AD-F70C-464A-84E1-0DC30CAD4CE5}" type="pres">
      <dgm:prSet presAssocID="{5D59988F-A36B-45A4-B299-C9AB427A22F6}" presName="conn2-1" presStyleLbl="parChTrans1D3" presStyleIdx="0" presStyleCnt="1"/>
      <dgm:spPr/>
      <dgm:t>
        <a:bodyPr/>
        <a:lstStyle/>
        <a:p>
          <a:endParaRPr lang="es-ES"/>
        </a:p>
      </dgm:t>
    </dgm:pt>
    <dgm:pt modelId="{B9FE4EDF-7B12-4630-8E57-585EB265E33D}" type="pres">
      <dgm:prSet presAssocID="{5D59988F-A36B-45A4-B299-C9AB427A22F6}" presName="connTx" presStyleLbl="parChTrans1D3" presStyleIdx="0" presStyleCnt="1"/>
      <dgm:spPr/>
      <dgm:t>
        <a:bodyPr/>
        <a:lstStyle/>
        <a:p>
          <a:endParaRPr lang="es-ES"/>
        </a:p>
      </dgm:t>
    </dgm:pt>
    <dgm:pt modelId="{B7BA667B-FE6C-44A8-8710-E5DB6BAB460B}" type="pres">
      <dgm:prSet presAssocID="{B069F4E4-ABDA-4194-80A5-87DE67508066}" presName="root2" presStyleCnt="0"/>
      <dgm:spPr/>
      <dgm:t>
        <a:bodyPr/>
        <a:lstStyle/>
        <a:p>
          <a:endParaRPr lang="es-ES"/>
        </a:p>
      </dgm:t>
    </dgm:pt>
    <dgm:pt modelId="{51A2B2ED-A5EB-4BEB-BC50-A968B26572AF}" type="pres">
      <dgm:prSet presAssocID="{B069F4E4-ABDA-4194-80A5-87DE67508066}" presName="LevelTwoTextNod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20AEDA2-790B-4D8D-8DFA-DE6F2252FBEE}" type="pres">
      <dgm:prSet presAssocID="{B069F4E4-ABDA-4194-80A5-87DE67508066}" presName="level3hierChild" presStyleCnt="0"/>
      <dgm:spPr/>
      <dgm:t>
        <a:bodyPr/>
        <a:lstStyle/>
        <a:p>
          <a:endParaRPr lang="es-ES"/>
        </a:p>
      </dgm:t>
    </dgm:pt>
  </dgm:ptLst>
  <dgm:cxnLst>
    <dgm:cxn modelId="{164C5990-5283-4FD5-93F4-490CFD76DFD3}" srcId="{5F3B8656-393D-4BC5-BFFE-35C5FFE7F34E}" destId="{0BDF289A-D6E1-44C9-B004-9713478C9C1B}" srcOrd="2" destOrd="0" parTransId="{84E75D59-5F5C-4F7B-B648-62CB5EA90C33}" sibTransId="{976A69EC-903D-4630-9DBA-781043037DBD}"/>
    <dgm:cxn modelId="{18D47F22-29F0-4111-80C4-4B976B972CEC}" type="presOf" srcId="{D62C6985-2033-4AED-ADA7-6E0FF1A30F1C}" destId="{D9207B65-41C1-4B24-B8C4-DC49D60E522E}" srcOrd="1" destOrd="0" presId="urn:microsoft.com/office/officeart/2005/8/layout/hierarchy2"/>
    <dgm:cxn modelId="{85A2C0E0-0AFF-40DF-B594-745A7627874E}" type="presOf" srcId="{D4838304-8099-443B-BCD2-C8435C159A29}" destId="{F040A861-D8BC-4F06-87EF-8E74609FD317}" srcOrd="0" destOrd="0" presId="urn:microsoft.com/office/officeart/2005/8/layout/hierarchy2"/>
    <dgm:cxn modelId="{5AB9732A-ED68-4C61-8325-399BEBD45639}" type="presOf" srcId="{5D59988F-A36B-45A4-B299-C9AB427A22F6}" destId="{B9E7B6AD-F70C-464A-84E1-0DC30CAD4CE5}" srcOrd="0" destOrd="0" presId="urn:microsoft.com/office/officeart/2005/8/layout/hierarchy2"/>
    <dgm:cxn modelId="{D79102B5-9BBF-4E26-AE0E-2197596DDB0E}" type="presOf" srcId="{84E75D59-5F5C-4F7B-B648-62CB5EA90C33}" destId="{ADCE720F-DA3E-4AE3-92BD-F6D215C3CBE6}" srcOrd="0" destOrd="0" presId="urn:microsoft.com/office/officeart/2005/8/layout/hierarchy2"/>
    <dgm:cxn modelId="{71D570BA-E8AF-4B6A-842C-C340FDF9B2DF}" type="presOf" srcId="{84E75D59-5F5C-4F7B-B648-62CB5EA90C33}" destId="{9DCB4D11-8DA6-498D-B92E-25AA0CAD2BB8}" srcOrd="1" destOrd="0" presId="urn:microsoft.com/office/officeart/2005/8/layout/hierarchy2"/>
    <dgm:cxn modelId="{6431D101-0032-4519-A88D-863D406CAD84}" type="presOf" srcId="{2C0AF9BD-E839-4E5E-B593-C0AE5A544A6A}" destId="{9C52187A-15E8-438E-BFF1-58AF72B1C836}" srcOrd="0" destOrd="0" presId="urn:microsoft.com/office/officeart/2005/8/layout/hierarchy2"/>
    <dgm:cxn modelId="{8036D579-D5B2-46AD-BDB0-4827FF008207}" srcId="{5F3B8656-393D-4BC5-BFFE-35C5FFE7F34E}" destId="{D4838304-8099-443B-BCD2-C8435C159A29}" srcOrd="1" destOrd="0" parTransId="{CED63D68-DE0F-4C3F-A1A9-C7897402F6DC}" sibTransId="{0533402A-F1BB-4B87-A07A-B37216EE7E06}"/>
    <dgm:cxn modelId="{F7807E5E-0CBB-44DB-B929-B35593F46F4E}" type="presOf" srcId="{C1BC1C4B-D647-45CE-BE48-C77FE4550B6E}" destId="{4C030FC2-B01C-4057-9FD3-EA5BC3885C8A}" srcOrd="0" destOrd="0" presId="urn:microsoft.com/office/officeart/2005/8/layout/hierarchy2"/>
    <dgm:cxn modelId="{6C9F177E-6132-4C9A-BC2E-4110FCCCEED4}" srcId="{0BDF289A-D6E1-44C9-B004-9713478C9C1B}" destId="{B069F4E4-ABDA-4194-80A5-87DE67508066}" srcOrd="0" destOrd="0" parTransId="{5D59988F-A36B-45A4-B299-C9AB427A22F6}" sibTransId="{B6A90091-C49A-4EEC-9600-8C3EE1F7B112}"/>
    <dgm:cxn modelId="{5967F78E-5A9F-4824-841D-E3EAF733360B}" type="presOf" srcId="{5D59988F-A36B-45A4-B299-C9AB427A22F6}" destId="{B9FE4EDF-7B12-4630-8E57-585EB265E33D}" srcOrd="1" destOrd="0" presId="urn:microsoft.com/office/officeart/2005/8/layout/hierarchy2"/>
    <dgm:cxn modelId="{770A0782-4561-4556-A681-D23699179161}" type="presOf" srcId="{0BDF289A-D6E1-44C9-B004-9713478C9C1B}" destId="{77D88C0E-1CFC-4A44-AD1B-250900F76DA3}" srcOrd="0" destOrd="0" presId="urn:microsoft.com/office/officeart/2005/8/layout/hierarchy2"/>
    <dgm:cxn modelId="{A2D30706-E319-4A09-8047-C2BEA6776A04}" type="presOf" srcId="{B069F4E4-ABDA-4194-80A5-87DE67508066}" destId="{51A2B2ED-A5EB-4BEB-BC50-A968B26572AF}" srcOrd="0" destOrd="0" presId="urn:microsoft.com/office/officeart/2005/8/layout/hierarchy2"/>
    <dgm:cxn modelId="{1C4E800D-46A3-4979-97E9-CCA29563E46F}" type="presOf" srcId="{D62C6985-2033-4AED-ADA7-6E0FF1A30F1C}" destId="{3A1D57A6-C844-417E-A16F-12EB9D255351}" srcOrd="0" destOrd="0" presId="urn:microsoft.com/office/officeart/2005/8/layout/hierarchy2"/>
    <dgm:cxn modelId="{B4E62354-ADB2-413C-B9B5-3D390B80D561}" type="presOf" srcId="{5F3B8656-393D-4BC5-BFFE-35C5FFE7F34E}" destId="{F23954DF-09FA-4575-A9E3-AC340617914D}" srcOrd="0" destOrd="0" presId="urn:microsoft.com/office/officeart/2005/8/layout/hierarchy2"/>
    <dgm:cxn modelId="{1EF1183C-7992-442A-8CA7-76D647CE235A}" srcId="{2C0AF9BD-E839-4E5E-B593-C0AE5A544A6A}" destId="{5F3B8656-393D-4BC5-BFFE-35C5FFE7F34E}" srcOrd="0" destOrd="0" parTransId="{8E83133D-8819-4CC9-8BCE-F5502D235764}" sibTransId="{641A57B4-7DB2-4C29-8F51-C5BC473A90E5}"/>
    <dgm:cxn modelId="{FAB05562-3A84-4C5D-BB1E-75F097744A9F}" type="presOf" srcId="{CED63D68-DE0F-4C3F-A1A9-C7897402F6DC}" destId="{FCE0D20A-2333-44CB-A1AF-F20D6D5BC16F}" srcOrd="1" destOrd="0" presId="urn:microsoft.com/office/officeart/2005/8/layout/hierarchy2"/>
    <dgm:cxn modelId="{578BF398-79C4-4A74-84A1-ABA7CCB4367B}" type="presOf" srcId="{CED63D68-DE0F-4C3F-A1A9-C7897402F6DC}" destId="{2B2A2A41-367D-488B-A861-95FC84845CDE}" srcOrd="0" destOrd="0" presId="urn:microsoft.com/office/officeart/2005/8/layout/hierarchy2"/>
    <dgm:cxn modelId="{A25FFE56-237E-43B4-9F68-F1B11290EEA4}" srcId="{5F3B8656-393D-4BC5-BFFE-35C5FFE7F34E}" destId="{C1BC1C4B-D647-45CE-BE48-C77FE4550B6E}" srcOrd="0" destOrd="0" parTransId="{D62C6985-2033-4AED-ADA7-6E0FF1A30F1C}" sibTransId="{1210F47E-8FAC-40E5-B06B-7E03AA524F9D}"/>
    <dgm:cxn modelId="{11F11C5E-EC36-4D74-81D7-9FE09B13BDCD}" type="presParOf" srcId="{9C52187A-15E8-438E-BFF1-58AF72B1C836}" destId="{B682A635-451D-46A9-9836-135F8E8E64FC}" srcOrd="0" destOrd="0" presId="urn:microsoft.com/office/officeart/2005/8/layout/hierarchy2"/>
    <dgm:cxn modelId="{3BD17437-BFE4-4265-A053-FA18A97295A5}" type="presParOf" srcId="{B682A635-451D-46A9-9836-135F8E8E64FC}" destId="{F23954DF-09FA-4575-A9E3-AC340617914D}" srcOrd="0" destOrd="0" presId="urn:microsoft.com/office/officeart/2005/8/layout/hierarchy2"/>
    <dgm:cxn modelId="{87192FD4-2A54-40EA-905C-8D6CF31F8009}" type="presParOf" srcId="{B682A635-451D-46A9-9836-135F8E8E64FC}" destId="{F31062B4-1D5B-4694-B13E-CE8BBD9BEBCA}" srcOrd="1" destOrd="0" presId="urn:microsoft.com/office/officeart/2005/8/layout/hierarchy2"/>
    <dgm:cxn modelId="{A054EDAF-4FA1-4527-AD58-1367BADADF3D}" type="presParOf" srcId="{F31062B4-1D5B-4694-B13E-CE8BBD9BEBCA}" destId="{3A1D57A6-C844-417E-A16F-12EB9D255351}" srcOrd="0" destOrd="0" presId="urn:microsoft.com/office/officeart/2005/8/layout/hierarchy2"/>
    <dgm:cxn modelId="{DB248BBA-58CF-4AE1-9F43-507C97F53FD4}" type="presParOf" srcId="{3A1D57A6-C844-417E-A16F-12EB9D255351}" destId="{D9207B65-41C1-4B24-B8C4-DC49D60E522E}" srcOrd="0" destOrd="0" presId="urn:microsoft.com/office/officeart/2005/8/layout/hierarchy2"/>
    <dgm:cxn modelId="{2B2182A8-3590-442A-A1EE-06B53EC2C459}" type="presParOf" srcId="{F31062B4-1D5B-4694-B13E-CE8BBD9BEBCA}" destId="{69F2C9F4-E569-44ED-B252-1EF86B24632F}" srcOrd="1" destOrd="0" presId="urn:microsoft.com/office/officeart/2005/8/layout/hierarchy2"/>
    <dgm:cxn modelId="{F966C69C-8FB0-4E5A-BDB5-8F31EBE7A0C6}" type="presParOf" srcId="{69F2C9F4-E569-44ED-B252-1EF86B24632F}" destId="{4C030FC2-B01C-4057-9FD3-EA5BC3885C8A}" srcOrd="0" destOrd="0" presId="urn:microsoft.com/office/officeart/2005/8/layout/hierarchy2"/>
    <dgm:cxn modelId="{FC76C51B-FEE9-4F55-9371-55D77B1AA3C1}" type="presParOf" srcId="{69F2C9F4-E569-44ED-B252-1EF86B24632F}" destId="{0EB8161F-5849-4EE6-98DF-2B07E15155E6}" srcOrd="1" destOrd="0" presId="urn:microsoft.com/office/officeart/2005/8/layout/hierarchy2"/>
    <dgm:cxn modelId="{02DB8AC3-E21E-475C-8218-327A73FCD1BE}" type="presParOf" srcId="{F31062B4-1D5B-4694-B13E-CE8BBD9BEBCA}" destId="{2B2A2A41-367D-488B-A861-95FC84845CDE}" srcOrd="2" destOrd="0" presId="urn:microsoft.com/office/officeart/2005/8/layout/hierarchy2"/>
    <dgm:cxn modelId="{DF19DAE0-794F-4747-8408-B591AEDC004B}" type="presParOf" srcId="{2B2A2A41-367D-488B-A861-95FC84845CDE}" destId="{FCE0D20A-2333-44CB-A1AF-F20D6D5BC16F}" srcOrd="0" destOrd="0" presId="urn:microsoft.com/office/officeart/2005/8/layout/hierarchy2"/>
    <dgm:cxn modelId="{DAF59429-D1AF-4A86-BE2E-19F6305DCFDD}" type="presParOf" srcId="{F31062B4-1D5B-4694-B13E-CE8BBD9BEBCA}" destId="{5620985E-B2D5-4312-AA1B-C6C8905CB91F}" srcOrd="3" destOrd="0" presId="urn:microsoft.com/office/officeart/2005/8/layout/hierarchy2"/>
    <dgm:cxn modelId="{8803648E-12A3-46A7-881D-78F4B4A61CE2}" type="presParOf" srcId="{5620985E-B2D5-4312-AA1B-C6C8905CB91F}" destId="{F040A861-D8BC-4F06-87EF-8E74609FD317}" srcOrd="0" destOrd="0" presId="urn:microsoft.com/office/officeart/2005/8/layout/hierarchy2"/>
    <dgm:cxn modelId="{CBA03253-F51B-4B05-884C-91B8B88493FD}" type="presParOf" srcId="{5620985E-B2D5-4312-AA1B-C6C8905CB91F}" destId="{3581D753-C9EF-408F-B938-61CA94B68BC6}" srcOrd="1" destOrd="0" presId="urn:microsoft.com/office/officeart/2005/8/layout/hierarchy2"/>
    <dgm:cxn modelId="{127D0861-0BBB-4BE8-94FF-BFACD874664B}" type="presParOf" srcId="{F31062B4-1D5B-4694-B13E-CE8BBD9BEBCA}" destId="{ADCE720F-DA3E-4AE3-92BD-F6D215C3CBE6}" srcOrd="4" destOrd="0" presId="urn:microsoft.com/office/officeart/2005/8/layout/hierarchy2"/>
    <dgm:cxn modelId="{F5A43A30-C31B-41A7-82C5-92BC2FF2A02D}" type="presParOf" srcId="{ADCE720F-DA3E-4AE3-92BD-F6D215C3CBE6}" destId="{9DCB4D11-8DA6-498D-B92E-25AA0CAD2BB8}" srcOrd="0" destOrd="0" presId="urn:microsoft.com/office/officeart/2005/8/layout/hierarchy2"/>
    <dgm:cxn modelId="{1FDF31FB-1505-4209-8DF5-E154A79A1FC7}" type="presParOf" srcId="{F31062B4-1D5B-4694-B13E-CE8BBD9BEBCA}" destId="{4AFB766A-5F04-4E04-B902-8D93A49A9550}" srcOrd="5" destOrd="0" presId="urn:microsoft.com/office/officeart/2005/8/layout/hierarchy2"/>
    <dgm:cxn modelId="{56EA7769-2329-4C2B-A9EE-866FA2372ABA}" type="presParOf" srcId="{4AFB766A-5F04-4E04-B902-8D93A49A9550}" destId="{77D88C0E-1CFC-4A44-AD1B-250900F76DA3}" srcOrd="0" destOrd="0" presId="urn:microsoft.com/office/officeart/2005/8/layout/hierarchy2"/>
    <dgm:cxn modelId="{3F761B96-9030-4598-B10B-F85C45C803BE}" type="presParOf" srcId="{4AFB766A-5F04-4E04-B902-8D93A49A9550}" destId="{74FDBB90-9469-4B87-A8F2-C1B71FA10B48}" srcOrd="1" destOrd="0" presId="urn:microsoft.com/office/officeart/2005/8/layout/hierarchy2"/>
    <dgm:cxn modelId="{EE21C837-E698-4BC1-873F-6114A25AFA2C}" type="presParOf" srcId="{74FDBB90-9469-4B87-A8F2-C1B71FA10B48}" destId="{B9E7B6AD-F70C-464A-84E1-0DC30CAD4CE5}" srcOrd="0" destOrd="0" presId="urn:microsoft.com/office/officeart/2005/8/layout/hierarchy2"/>
    <dgm:cxn modelId="{911EA057-B3A5-499B-908E-FCA537121475}" type="presParOf" srcId="{B9E7B6AD-F70C-464A-84E1-0DC30CAD4CE5}" destId="{B9FE4EDF-7B12-4630-8E57-585EB265E33D}" srcOrd="0" destOrd="0" presId="urn:microsoft.com/office/officeart/2005/8/layout/hierarchy2"/>
    <dgm:cxn modelId="{D09BAA53-00A2-4489-84FF-6709B4CA759E}" type="presParOf" srcId="{74FDBB90-9469-4B87-A8F2-C1B71FA10B48}" destId="{B7BA667B-FE6C-44A8-8710-E5DB6BAB460B}" srcOrd="1" destOrd="0" presId="urn:microsoft.com/office/officeart/2005/8/layout/hierarchy2"/>
    <dgm:cxn modelId="{A34A1B8D-6E74-4629-B5C2-A07CA6A530BF}" type="presParOf" srcId="{B7BA667B-FE6C-44A8-8710-E5DB6BAB460B}" destId="{51A2B2ED-A5EB-4BEB-BC50-A968B26572AF}" srcOrd="0" destOrd="0" presId="urn:microsoft.com/office/officeart/2005/8/layout/hierarchy2"/>
    <dgm:cxn modelId="{04B17A92-E314-4BFB-BB42-4BFC699B186B}" type="presParOf" srcId="{B7BA667B-FE6C-44A8-8710-E5DB6BAB460B}" destId="{C20AEDA2-790B-4D8D-8DFA-DE6F2252FB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EBF46AB-BAED-4781-9DAD-F6CA37959C1C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B8F85B8-E75B-4CEB-9397-D4DD28B38E58}">
      <dgm:prSet phldrT="[Texto]"/>
      <dgm:spPr>
        <a:solidFill>
          <a:schemeClr val="bg1"/>
        </a:solidFill>
        <a:ln>
          <a:solidFill>
            <a:srgbClr val="DD6909"/>
          </a:solidFill>
        </a:ln>
      </dgm:spPr>
      <dgm:t>
        <a:bodyPr/>
        <a:lstStyle/>
        <a:p>
          <a:r>
            <a:rPr lang="es-ES" baseline="0" dirty="0" smtClean="0">
              <a:solidFill>
                <a:srgbClr val="DD6909"/>
              </a:solidFill>
            </a:rPr>
            <a:t>Serotonina</a:t>
          </a:r>
          <a:endParaRPr lang="es-ES" baseline="0" dirty="0">
            <a:solidFill>
              <a:srgbClr val="DD6909"/>
            </a:solidFill>
          </a:endParaRPr>
        </a:p>
      </dgm:t>
    </dgm:pt>
    <dgm:pt modelId="{CA0D5C41-0247-40C1-B7D4-765E8D014AC2}" type="parTrans" cxnId="{BE4218C1-E16C-4321-85C3-628448FF8F78}">
      <dgm:prSet/>
      <dgm:spPr/>
      <dgm:t>
        <a:bodyPr/>
        <a:lstStyle/>
        <a:p>
          <a:endParaRPr lang="es-ES"/>
        </a:p>
      </dgm:t>
    </dgm:pt>
    <dgm:pt modelId="{65643CF5-8BD7-47BB-8C38-1F006E4B8599}" type="sibTrans" cxnId="{BE4218C1-E16C-4321-85C3-628448FF8F78}">
      <dgm:prSet/>
      <dgm:spPr/>
      <dgm:t>
        <a:bodyPr/>
        <a:lstStyle/>
        <a:p>
          <a:endParaRPr lang="es-ES"/>
        </a:p>
      </dgm:t>
    </dgm:pt>
    <dgm:pt modelId="{85E1F2F7-D573-4BE4-BEAC-C18038017B27}">
      <dgm:prSet phldrT="[Texto]"/>
      <dgm:spPr>
        <a:solidFill>
          <a:schemeClr val="bg1"/>
        </a:solidFill>
        <a:ln>
          <a:solidFill>
            <a:srgbClr val="DD6909"/>
          </a:solidFill>
        </a:ln>
      </dgm:spPr>
      <dgm:t>
        <a:bodyPr/>
        <a:lstStyle/>
        <a:p>
          <a:r>
            <a:rPr lang="es-ES" dirty="0" smtClean="0">
              <a:solidFill>
                <a:srgbClr val="DD6909"/>
              </a:solidFill>
            </a:rPr>
            <a:t>Dolor</a:t>
          </a:r>
          <a:endParaRPr lang="es-ES" dirty="0">
            <a:solidFill>
              <a:srgbClr val="DD6909"/>
            </a:solidFill>
          </a:endParaRPr>
        </a:p>
      </dgm:t>
    </dgm:pt>
    <dgm:pt modelId="{55C611CD-2234-40E4-9574-5EC43A97B910}" type="parTrans" cxnId="{718BFEDD-2B58-49C7-ADB3-A9D95652FEAC}">
      <dgm:prSet/>
      <dgm:spPr>
        <a:ln w="66675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C2D65E89-92B7-494F-BA59-EB6413431D43}" type="sibTrans" cxnId="{718BFEDD-2B58-49C7-ADB3-A9D95652FEAC}">
      <dgm:prSet/>
      <dgm:spPr/>
      <dgm:t>
        <a:bodyPr/>
        <a:lstStyle/>
        <a:p>
          <a:endParaRPr lang="es-ES"/>
        </a:p>
      </dgm:t>
    </dgm:pt>
    <dgm:pt modelId="{9E4D4466-D2AE-4471-8367-F70A48A48AC9}">
      <dgm:prSet phldrT="[Texto]"/>
      <dgm:spPr>
        <a:solidFill>
          <a:schemeClr val="bg1"/>
        </a:solidFill>
        <a:ln>
          <a:solidFill>
            <a:srgbClr val="DD6909"/>
          </a:solidFill>
        </a:ln>
      </dgm:spPr>
      <dgm:t>
        <a:bodyPr/>
        <a:lstStyle/>
        <a:p>
          <a:r>
            <a:rPr lang="es-ES" dirty="0" smtClean="0">
              <a:solidFill>
                <a:srgbClr val="DD6909"/>
              </a:solidFill>
            </a:rPr>
            <a:t>Angina de Pecho</a:t>
          </a:r>
          <a:endParaRPr lang="es-ES" dirty="0">
            <a:solidFill>
              <a:srgbClr val="DD6909"/>
            </a:solidFill>
          </a:endParaRPr>
        </a:p>
      </dgm:t>
    </dgm:pt>
    <dgm:pt modelId="{74AADCC0-C7BD-4DFD-80A0-5E3BFE26B7C3}" type="parTrans" cxnId="{65637600-02EC-47AB-ABBE-84AA51D85260}">
      <dgm:prSet/>
      <dgm:spPr>
        <a:ln w="6985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11E9EB77-3215-440F-A9F8-A9A45C09AD69}" type="sibTrans" cxnId="{65637600-02EC-47AB-ABBE-84AA51D85260}">
      <dgm:prSet/>
      <dgm:spPr/>
      <dgm:t>
        <a:bodyPr/>
        <a:lstStyle/>
        <a:p>
          <a:endParaRPr lang="es-ES"/>
        </a:p>
      </dgm:t>
    </dgm:pt>
    <dgm:pt modelId="{8F46D8BE-B011-477A-AE11-D734C2E9B765}" type="pres">
      <dgm:prSet presAssocID="{9EBF46AB-BAED-4781-9DAD-F6CA37959C1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B87C83-5620-4234-A6FA-36277708BD7D}" type="pres">
      <dgm:prSet presAssocID="{9B8F85B8-E75B-4CEB-9397-D4DD28B38E58}" presName="root1" presStyleCnt="0"/>
      <dgm:spPr/>
    </dgm:pt>
    <dgm:pt modelId="{AA7FEA8C-60DE-4FA2-A7B3-A6EBC880822E}" type="pres">
      <dgm:prSet presAssocID="{9B8F85B8-E75B-4CEB-9397-D4DD28B38E58}" presName="LevelOneTextNode" presStyleLbl="node0" presStyleIdx="0" presStyleCnt="1" custLinFactNeighborX="-3797" custLinFactNeighborY="401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94EB453-3B9B-4C4C-972F-8C2E3446CCE7}" type="pres">
      <dgm:prSet presAssocID="{9B8F85B8-E75B-4CEB-9397-D4DD28B38E58}" presName="level2hierChild" presStyleCnt="0"/>
      <dgm:spPr/>
    </dgm:pt>
    <dgm:pt modelId="{AFC50CA1-456A-4EC0-A9D2-8A7AEE3AB06C}" type="pres">
      <dgm:prSet presAssocID="{55C611CD-2234-40E4-9574-5EC43A97B910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E85B6462-10C5-4BE8-8038-AA26414F1105}" type="pres">
      <dgm:prSet presAssocID="{55C611CD-2234-40E4-9574-5EC43A97B910}" presName="connTx" presStyleLbl="parChTrans1D2" presStyleIdx="0" presStyleCnt="1"/>
      <dgm:spPr/>
      <dgm:t>
        <a:bodyPr/>
        <a:lstStyle/>
        <a:p>
          <a:endParaRPr lang="es-ES"/>
        </a:p>
      </dgm:t>
    </dgm:pt>
    <dgm:pt modelId="{B9236F0D-2B39-475D-BB69-602E4E9A9822}" type="pres">
      <dgm:prSet presAssocID="{85E1F2F7-D573-4BE4-BEAC-C18038017B27}" presName="root2" presStyleCnt="0"/>
      <dgm:spPr/>
    </dgm:pt>
    <dgm:pt modelId="{FFED7E5C-0ABB-4BEF-ADAA-039AB0506AF7}" type="pres">
      <dgm:prSet presAssocID="{85E1F2F7-D573-4BE4-BEAC-C18038017B27}" presName="LevelTwoTextNode" presStyleLbl="node2" presStyleIdx="0" presStyleCnt="1" custLinFactNeighborX="-4564" custLinFactNeighborY="401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B5297E-F0FE-4C94-BB93-6284E4F1FFCA}" type="pres">
      <dgm:prSet presAssocID="{85E1F2F7-D573-4BE4-BEAC-C18038017B27}" presName="level3hierChild" presStyleCnt="0"/>
      <dgm:spPr/>
    </dgm:pt>
    <dgm:pt modelId="{23752CA1-7598-4598-BC8D-B474FE7E6216}" type="pres">
      <dgm:prSet presAssocID="{74AADCC0-C7BD-4DFD-80A0-5E3BFE26B7C3}" presName="conn2-1" presStyleLbl="parChTrans1D3" presStyleIdx="0" presStyleCnt="1"/>
      <dgm:spPr/>
      <dgm:t>
        <a:bodyPr/>
        <a:lstStyle/>
        <a:p>
          <a:endParaRPr lang="es-ES"/>
        </a:p>
      </dgm:t>
    </dgm:pt>
    <dgm:pt modelId="{A3E526C6-F07C-42EB-B7DE-BC4F146BEE44}" type="pres">
      <dgm:prSet presAssocID="{74AADCC0-C7BD-4DFD-80A0-5E3BFE26B7C3}" presName="connTx" presStyleLbl="parChTrans1D3" presStyleIdx="0" presStyleCnt="1"/>
      <dgm:spPr/>
      <dgm:t>
        <a:bodyPr/>
        <a:lstStyle/>
        <a:p>
          <a:endParaRPr lang="es-ES"/>
        </a:p>
      </dgm:t>
    </dgm:pt>
    <dgm:pt modelId="{3DBBC0E2-12A2-4E63-8DDD-3AE185F6D6BF}" type="pres">
      <dgm:prSet presAssocID="{9E4D4466-D2AE-4471-8367-F70A48A48AC9}" presName="root2" presStyleCnt="0"/>
      <dgm:spPr/>
    </dgm:pt>
    <dgm:pt modelId="{1D5CB14C-95D2-4A1B-B705-352D86095B04}" type="pres">
      <dgm:prSet presAssocID="{9E4D4466-D2AE-4471-8367-F70A48A48AC9}" presName="LevelTwoTextNode" presStyleLbl="node3" presStyleIdx="0" presStyleCnt="1" custLinFactNeighborX="-5331" custLinFactNeighborY="401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BF7EF18-94AC-4854-BEE5-BA979C4BA276}" type="pres">
      <dgm:prSet presAssocID="{9E4D4466-D2AE-4471-8367-F70A48A48AC9}" presName="level3hierChild" presStyleCnt="0"/>
      <dgm:spPr/>
    </dgm:pt>
  </dgm:ptLst>
  <dgm:cxnLst>
    <dgm:cxn modelId="{F6BF937B-9A76-4D68-8C8C-7A1B398AB150}" type="presOf" srcId="{55C611CD-2234-40E4-9574-5EC43A97B910}" destId="{AFC50CA1-456A-4EC0-A9D2-8A7AEE3AB06C}" srcOrd="0" destOrd="0" presId="urn:microsoft.com/office/officeart/2005/8/layout/hierarchy2"/>
    <dgm:cxn modelId="{87D94DC9-6019-4D2A-8F4A-2A3967703299}" type="presOf" srcId="{85E1F2F7-D573-4BE4-BEAC-C18038017B27}" destId="{FFED7E5C-0ABB-4BEF-ADAA-039AB0506AF7}" srcOrd="0" destOrd="0" presId="urn:microsoft.com/office/officeart/2005/8/layout/hierarchy2"/>
    <dgm:cxn modelId="{163B7AEE-BD8C-4052-9BC9-EEFDA31EA291}" type="presOf" srcId="{9B8F85B8-E75B-4CEB-9397-D4DD28B38E58}" destId="{AA7FEA8C-60DE-4FA2-A7B3-A6EBC880822E}" srcOrd="0" destOrd="0" presId="urn:microsoft.com/office/officeart/2005/8/layout/hierarchy2"/>
    <dgm:cxn modelId="{BE4218C1-E16C-4321-85C3-628448FF8F78}" srcId="{9EBF46AB-BAED-4781-9DAD-F6CA37959C1C}" destId="{9B8F85B8-E75B-4CEB-9397-D4DD28B38E58}" srcOrd="0" destOrd="0" parTransId="{CA0D5C41-0247-40C1-B7D4-765E8D014AC2}" sibTransId="{65643CF5-8BD7-47BB-8C38-1F006E4B8599}"/>
    <dgm:cxn modelId="{EB31FCC5-8285-4471-9F80-C58FBE8CA08C}" type="presOf" srcId="{74AADCC0-C7BD-4DFD-80A0-5E3BFE26B7C3}" destId="{23752CA1-7598-4598-BC8D-B474FE7E6216}" srcOrd="0" destOrd="0" presId="urn:microsoft.com/office/officeart/2005/8/layout/hierarchy2"/>
    <dgm:cxn modelId="{65637600-02EC-47AB-ABBE-84AA51D85260}" srcId="{85E1F2F7-D573-4BE4-BEAC-C18038017B27}" destId="{9E4D4466-D2AE-4471-8367-F70A48A48AC9}" srcOrd="0" destOrd="0" parTransId="{74AADCC0-C7BD-4DFD-80A0-5E3BFE26B7C3}" sibTransId="{11E9EB77-3215-440F-A9F8-A9A45C09AD69}"/>
    <dgm:cxn modelId="{71DB64EE-F7C5-4D51-A9EB-E53ECED14ACC}" type="presOf" srcId="{55C611CD-2234-40E4-9574-5EC43A97B910}" destId="{E85B6462-10C5-4BE8-8038-AA26414F1105}" srcOrd="1" destOrd="0" presId="urn:microsoft.com/office/officeart/2005/8/layout/hierarchy2"/>
    <dgm:cxn modelId="{718BFEDD-2B58-49C7-ADB3-A9D95652FEAC}" srcId="{9B8F85B8-E75B-4CEB-9397-D4DD28B38E58}" destId="{85E1F2F7-D573-4BE4-BEAC-C18038017B27}" srcOrd="0" destOrd="0" parTransId="{55C611CD-2234-40E4-9574-5EC43A97B910}" sibTransId="{C2D65E89-92B7-494F-BA59-EB6413431D43}"/>
    <dgm:cxn modelId="{E6D45D40-AE62-40D8-AF66-3D240C7D5C1F}" type="presOf" srcId="{9E4D4466-D2AE-4471-8367-F70A48A48AC9}" destId="{1D5CB14C-95D2-4A1B-B705-352D86095B04}" srcOrd="0" destOrd="0" presId="urn:microsoft.com/office/officeart/2005/8/layout/hierarchy2"/>
    <dgm:cxn modelId="{D6DB971E-5425-48F5-A111-E239EABBF9EB}" type="presOf" srcId="{9EBF46AB-BAED-4781-9DAD-F6CA37959C1C}" destId="{8F46D8BE-B011-477A-AE11-D734C2E9B765}" srcOrd="0" destOrd="0" presId="urn:microsoft.com/office/officeart/2005/8/layout/hierarchy2"/>
    <dgm:cxn modelId="{D769BC9F-C58C-41AE-A2FA-3C3F1BFB5439}" type="presOf" srcId="{74AADCC0-C7BD-4DFD-80A0-5E3BFE26B7C3}" destId="{A3E526C6-F07C-42EB-B7DE-BC4F146BEE44}" srcOrd="1" destOrd="0" presId="urn:microsoft.com/office/officeart/2005/8/layout/hierarchy2"/>
    <dgm:cxn modelId="{4F16BA8A-5DCA-42E9-A78D-1428477E48E7}" type="presParOf" srcId="{8F46D8BE-B011-477A-AE11-D734C2E9B765}" destId="{57B87C83-5620-4234-A6FA-36277708BD7D}" srcOrd="0" destOrd="0" presId="urn:microsoft.com/office/officeart/2005/8/layout/hierarchy2"/>
    <dgm:cxn modelId="{FC3AF490-6D23-4DBD-88FE-523B48350BD7}" type="presParOf" srcId="{57B87C83-5620-4234-A6FA-36277708BD7D}" destId="{AA7FEA8C-60DE-4FA2-A7B3-A6EBC880822E}" srcOrd="0" destOrd="0" presId="urn:microsoft.com/office/officeart/2005/8/layout/hierarchy2"/>
    <dgm:cxn modelId="{559FF024-224F-4855-8212-0EFE85809BDC}" type="presParOf" srcId="{57B87C83-5620-4234-A6FA-36277708BD7D}" destId="{694EB453-3B9B-4C4C-972F-8C2E3446CCE7}" srcOrd="1" destOrd="0" presId="urn:microsoft.com/office/officeart/2005/8/layout/hierarchy2"/>
    <dgm:cxn modelId="{4D5F4011-D343-42EC-9018-D6B235465459}" type="presParOf" srcId="{694EB453-3B9B-4C4C-972F-8C2E3446CCE7}" destId="{AFC50CA1-456A-4EC0-A9D2-8A7AEE3AB06C}" srcOrd="0" destOrd="0" presId="urn:microsoft.com/office/officeart/2005/8/layout/hierarchy2"/>
    <dgm:cxn modelId="{6F9C7F37-A9E4-4355-BE8A-DC5687EA4358}" type="presParOf" srcId="{AFC50CA1-456A-4EC0-A9D2-8A7AEE3AB06C}" destId="{E85B6462-10C5-4BE8-8038-AA26414F1105}" srcOrd="0" destOrd="0" presId="urn:microsoft.com/office/officeart/2005/8/layout/hierarchy2"/>
    <dgm:cxn modelId="{0F3F9281-093A-4175-9743-825144E33A99}" type="presParOf" srcId="{694EB453-3B9B-4C4C-972F-8C2E3446CCE7}" destId="{B9236F0D-2B39-475D-BB69-602E4E9A9822}" srcOrd="1" destOrd="0" presId="urn:microsoft.com/office/officeart/2005/8/layout/hierarchy2"/>
    <dgm:cxn modelId="{CAFAC893-0592-49D6-B5D3-5880B188617B}" type="presParOf" srcId="{B9236F0D-2B39-475D-BB69-602E4E9A9822}" destId="{FFED7E5C-0ABB-4BEF-ADAA-039AB0506AF7}" srcOrd="0" destOrd="0" presId="urn:microsoft.com/office/officeart/2005/8/layout/hierarchy2"/>
    <dgm:cxn modelId="{40023183-FCC2-4201-BC7F-EEBC67C173A1}" type="presParOf" srcId="{B9236F0D-2B39-475D-BB69-602E4E9A9822}" destId="{A5B5297E-F0FE-4C94-BB93-6284E4F1FFCA}" srcOrd="1" destOrd="0" presId="urn:microsoft.com/office/officeart/2005/8/layout/hierarchy2"/>
    <dgm:cxn modelId="{42166798-2BDE-4BB2-996C-A3A67BF98023}" type="presParOf" srcId="{A5B5297E-F0FE-4C94-BB93-6284E4F1FFCA}" destId="{23752CA1-7598-4598-BC8D-B474FE7E6216}" srcOrd="0" destOrd="0" presId="urn:microsoft.com/office/officeart/2005/8/layout/hierarchy2"/>
    <dgm:cxn modelId="{CC2EBB32-174A-45A3-BF2C-17A0E8EF3F85}" type="presParOf" srcId="{23752CA1-7598-4598-BC8D-B474FE7E6216}" destId="{A3E526C6-F07C-42EB-B7DE-BC4F146BEE44}" srcOrd="0" destOrd="0" presId="urn:microsoft.com/office/officeart/2005/8/layout/hierarchy2"/>
    <dgm:cxn modelId="{A3C482A9-48D1-4724-B371-05273CD5ACA4}" type="presParOf" srcId="{A5B5297E-F0FE-4C94-BB93-6284E4F1FFCA}" destId="{3DBBC0E2-12A2-4E63-8DDD-3AE185F6D6BF}" srcOrd="1" destOrd="0" presId="urn:microsoft.com/office/officeart/2005/8/layout/hierarchy2"/>
    <dgm:cxn modelId="{7737C59C-9168-4F54-81D2-09C8911B818F}" type="presParOf" srcId="{3DBBC0E2-12A2-4E63-8DDD-3AE185F6D6BF}" destId="{1D5CB14C-95D2-4A1B-B705-352D86095B04}" srcOrd="0" destOrd="0" presId="urn:microsoft.com/office/officeart/2005/8/layout/hierarchy2"/>
    <dgm:cxn modelId="{FD26EBFC-7F37-4F90-8218-862DA2B91422}" type="presParOf" srcId="{3DBBC0E2-12A2-4E63-8DDD-3AE185F6D6BF}" destId="{1BF7EF18-94AC-4854-BEE5-BA979C4BA27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ABCDA33-1A89-4D48-A0E2-86A73E7138D7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07D7D2B-CC0E-495E-A3CE-6346FD9F153E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2400" b="1" dirty="0" smtClean="0"/>
            <a:t>Isquemia</a:t>
          </a:r>
          <a:endParaRPr lang="es-ES" sz="1500" b="1" dirty="0"/>
        </a:p>
      </dgm:t>
    </dgm:pt>
    <dgm:pt modelId="{B0CA8289-785B-4107-B874-7822DCE827D2}" type="parTrans" cxnId="{76BD5FD4-86D4-4278-90BF-3331177BD2F3}">
      <dgm:prSet/>
      <dgm:spPr/>
      <dgm:t>
        <a:bodyPr/>
        <a:lstStyle/>
        <a:p>
          <a:endParaRPr lang="es-ES"/>
        </a:p>
      </dgm:t>
    </dgm:pt>
    <dgm:pt modelId="{87D44254-968E-457F-8D03-4B720DB379FC}" type="sibTrans" cxnId="{76BD5FD4-86D4-4278-90BF-3331177BD2F3}">
      <dgm:prSet/>
      <dgm:spPr>
        <a:solidFill>
          <a:srgbClr val="DD6909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/>
        </a:p>
      </dgm:t>
    </dgm:pt>
    <dgm:pt modelId="{257ACE88-4C32-4F7D-AA74-AF80804E6D12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2400" b="1" dirty="0" smtClean="0">
              <a:ea typeface="Cambria Math" pitchFamily="18" charset="0"/>
              <a:cs typeface="Calibri"/>
            </a:rPr>
            <a:t>↓Contractilidad</a:t>
          </a:r>
          <a:endParaRPr lang="es-ES" sz="2400" b="1" dirty="0"/>
        </a:p>
      </dgm:t>
    </dgm:pt>
    <dgm:pt modelId="{48D3D0CA-FD41-4600-B0EE-723EF94C146D}" type="parTrans" cxnId="{6049A342-8E60-4B66-BB36-64167B9D85AB}">
      <dgm:prSet/>
      <dgm:spPr/>
      <dgm:t>
        <a:bodyPr/>
        <a:lstStyle/>
        <a:p>
          <a:endParaRPr lang="es-ES"/>
        </a:p>
      </dgm:t>
    </dgm:pt>
    <dgm:pt modelId="{17CC4F40-9B31-4B22-9B8D-2C384CAD2D48}" type="sibTrans" cxnId="{6049A342-8E60-4B66-BB36-64167B9D85AB}">
      <dgm:prSet/>
      <dgm:spPr>
        <a:solidFill>
          <a:srgbClr val="DD6909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/>
        </a:p>
      </dgm:t>
    </dgm:pt>
    <dgm:pt modelId="{63B2B6D2-3202-4F9A-AA2F-1E4A92CC8896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2800" b="1" dirty="0" smtClean="0"/>
            <a:t>↑</a:t>
          </a:r>
          <a:r>
            <a:rPr lang="es-ES" sz="2800" b="1" dirty="0" err="1" smtClean="0"/>
            <a:t>Vfin</a:t>
          </a:r>
          <a:r>
            <a:rPr lang="es-ES" sz="2800" b="1" dirty="0" smtClean="0"/>
            <a:t> de </a:t>
          </a:r>
          <a:r>
            <a:rPr lang="es-ES" sz="2800" b="1" dirty="0" err="1" smtClean="0"/>
            <a:t>sistole</a:t>
          </a:r>
          <a:r>
            <a:rPr lang="es-ES" sz="2800" b="1" dirty="0" smtClean="0"/>
            <a:t> (residual)</a:t>
          </a:r>
          <a:endParaRPr lang="es-ES" sz="2800" b="1" dirty="0"/>
        </a:p>
      </dgm:t>
    </dgm:pt>
    <dgm:pt modelId="{993AECEB-EE3C-457E-9269-34443CBED155}" type="parTrans" cxnId="{F903DCBD-F4A4-43FE-B800-EB06EA84701E}">
      <dgm:prSet/>
      <dgm:spPr/>
      <dgm:t>
        <a:bodyPr/>
        <a:lstStyle/>
        <a:p>
          <a:endParaRPr lang="es-ES"/>
        </a:p>
      </dgm:t>
    </dgm:pt>
    <dgm:pt modelId="{42C40530-874E-4570-9C06-6CA5740C831B}" type="sibTrans" cxnId="{F903DCBD-F4A4-43FE-B800-EB06EA84701E}">
      <dgm:prSet/>
      <dgm:spPr>
        <a:solidFill>
          <a:srgbClr val="DD6909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/>
        </a:p>
      </dgm:t>
    </dgm:pt>
    <dgm:pt modelId="{4C26EA5E-1D6D-46DA-8613-FBB1E0373E23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2800" b="1" dirty="0" smtClean="0">
              <a:ea typeface="Cambria Math" pitchFamily="18" charset="0"/>
              <a:cs typeface="Calibri"/>
            </a:rPr>
            <a:t>↓GC </a:t>
          </a:r>
        </a:p>
        <a:p>
          <a:r>
            <a:rPr lang="es-ES" sz="2800" b="1" dirty="0" smtClean="0">
              <a:ea typeface="Cambria Math" pitchFamily="18" charset="0"/>
              <a:cs typeface="Calibri"/>
            </a:rPr>
            <a:t>↓ Pa</a:t>
          </a:r>
          <a:endParaRPr lang="es-ES" sz="2800" b="1" dirty="0"/>
        </a:p>
      </dgm:t>
    </dgm:pt>
    <dgm:pt modelId="{B4F79612-D6F8-4F34-BC90-F8B30BBF5D03}" type="parTrans" cxnId="{EDFBC3DC-EB4B-4A78-862C-F4E410FC566C}">
      <dgm:prSet/>
      <dgm:spPr/>
      <dgm:t>
        <a:bodyPr/>
        <a:lstStyle/>
        <a:p>
          <a:endParaRPr lang="es-ES"/>
        </a:p>
      </dgm:t>
    </dgm:pt>
    <dgm:pt modelId="{29D248C2-BA86-4099-8251-7008059B2E66}" type="sibTrans" cxnId="{EDFBC3DC-EB4B-4A78-862C-F4E410FC566C}">
      <dgm:prSet/>
      <dgm:spPr>
        <a:solidFill>
          <a:srgbClr val="DD6909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/>
        </a:p>
      </dgm:t>
    </dgm:pt>
    <dgm:pt modelId="{9E51C6B3-DCF6-4FC2-BAE8-BEF8285473EA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3600" b="1" baseline="30000" dirty="0" smtClean="0"/>
            <a:t>↓</a:t>
          </a:r>
          <a:r>
            <a:rPr lang="el-GR" sz="3600" b="1" baseline="30000" dirty="0" smtClean="0"/>
            <a:t>φ</a:t>
          </a:r>
          <a:r>
            <a:rPr lang="es-ES" sz="3600" b="1" baseline="30000" dirty="0" smtClean="0"/>
            <a:t>coronario</a:t>
          </a:r>
          <a:endParaRPr lang="es-ES" sz="3600" dirty="0"/>
        </a:p>
      </dgm:t>
    </dgm:pt>
    <dgm:pt modelId="{7C385569-18CA-483A-BB88-6CB7A3452201}" type="parTrans" cxnId="{E4EBF887-4EA1-4CCB-A3C0-B6D40C6F348F}">
      <dgm:prSet/>
      <dgm:spPr/>
      <dgm:t>
        <a:bodyPr/>
        <a:lstStyle/>
        <a:p>
          <a:endParaRPr lang="es-ES"/>
        </a:p>
      </dgm:t>
    </dgm:pt>
    <dgm:pt modelId="{09B71E51-D0B7-4AD5-8C33-4FE78AE117AC}" type="sibTrans" cxnId="{E4EBF887-4EA1-4CCB-A3C0-B6D40C6F348F}">
      <dgm:prSet/>
      <dgm:spPr>
        <a:solidFill>
          <a:srgbClr val="DD6909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/>
        </a:p>
      </dgm:t>
    </dgm:pt>
    <dgm:pt modelId="{9ACBAAF8-F48C-46F6-A236-55A468735A05}" type="pres">
      <dgm:prSet presAssocID="{1ABCDA33-1A89-4D48-A0E2-86A73E7138D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4FAC3CA-7BAB-4FCE-A158-4221D02BB35A}" type="pres">
      <dgm:prSet presAssocID="{707D7D2B-CC0E-495E-A3CE-6346FD9F153E}" presName="node" presStyleLbl="node1" presStyleIdx="0" presStyleCnt="5" custRadScaleRad="92286" custRadScaleInc="31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3FE81D-E8D6-4AB5-BB70-E853822936D5}" type="pres">
      <dgm:prSet presAssocID="{707D7D2B-CC0E-495E-A3CE-6346FD9F153E}" presName="spNode" presStyleCnt="0"/>
      <dgm:spPr/>
    </dgm:pt>
    <dgm:pt modelId="{9DA7417E-6DA6-4F0A-98FA-34EB0476B825}" type="pres">
      <dgm:prSet presAssocID="{87D44254-968E-457F-8D03-4B720DB379FC}" presName="sibTrans" presStyleLbl="sibTrans1D1" presStyleIdx="0" presStyleCnt="5"/>
      <dgm:spPr/>
      <dgm:t>
        <a:bodyPr/>
        <a:lstStyle/>
        <a:p>
          <a:endParaRPr lang="es-ES"/>
        </a:p>
      </dgm:t>
    </dgm:pt>
    <dgm:pt modelId="{CC191341-41F7-466B-ACFF-98F948994BEB}" type="pres">
      <dgm:prSet presAssocID="{257ACE88-4C32-4F7D-AA74-AF80804E6D12}" presName="node" presStyleLbl="node1" presStyleIdx="1" presStyleCnt="5" custScaleX="1882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07F484-D459-4EBE-8A9A-FE7153E572E2}" type="pres">
      <dgm:prSet presAssocID="{257ACE88-4C32-4F7D-AA74-AF80804E6D12}" presName="spNode" presStyleCnt="0"/>
      <dgm:spPr/>
    </dgm:pt>
    <dgm:pt modelId="{DB28924C-80A7-47DD-AEE0-571E96233389}" type="pres">
      <dgm:prSet presAssocID="{17CC4F40-9B31-4B22-9B8D-2C384CAD2D48}" presName="sibTrans" presStyleLbl="sibTrans1D1" presStyleIdx="1" presStyleCnt="5"/>
      <dgm:spPr/>
      <dgm:t>
        <a:bodyPr/>
        <a:lstStyle/>
        <a:p>
          <a:endParaRPr lang="es-ES"/>
        </a:p>
      </dgm:t>
    </dgm:pt>
    <dgm:pt modelId="{EFBE2247-0780-4386-BCE6-7735BBC5261E}" type="pres">
      <dgm:prSet presAssocID="{63B2B6D2-3202-4F9A-AA2F-1E4A92CC8896}" presName="node" presStyleLbl="node1" presStyleIdx="2" presStyleCnt="5" custScaleX="117956" custScaleY="119999" custRadScaleRad="98886" custRadScaleInc="-451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A625A7-25F6-4FF3-AB6B-13EDDD7CEA31}" type="pres">
      <dgm:prSet presAssocID="{63B2B6D2-3202-4F9A-AA2F-1E4A92CC8896}" presName="spNode" presStyleCnt="0"/>
      <dgm:spPr/>
    </dgm:pt>
    <dgm:pt modelId="{9D907822-53DD-4D92-908F-83046CED23D6}" type="pres">
      <dgm:prSet presAssocID="{42C40530-874E-4570-9C06-6CA5740C831B}" presName="sibTrans" presStyleLbl="sibTrans1D1" presStyleIdx="2" presStyleCnt="5"/>
      <dgm:spPr/>
      <dgm:t>
        <a:bodyPr/>
        <a:lstStyle/>
        <a:p>
          <a:endParaRPr lang="es-ES"/>
        </a:p>
      </dgm:t>
    </dgm:pt>
    <dgm:pt modelId="{0BCA9ABB-FC76-4087-BCEF-A03B89788009}" type="pres">
      <dgm:prSet presAssocID="{4C26EA5E-1D6D-46DA-8613-FBB1E0373E2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A6C63B-0705-4F19-BD4D-F8D21552DFF7}" type="pres">
      <dgm:prSet presAssocID="{4C26EA5E-1D6D-46DA-8613-FBB1E0373E23}" presName="spNode" presStyleCnt="0"/>
      <dgm:spPr/>
    </dgm:pt>
    <dgm:pt modelId="{440DD67F-FD9B-41EE-A935-C0493F679F27}" type="pres">
      <dgm:prSet presAssocID="{29D248C2-BA86-4099-8251-7008059B2E66}" presName="sibTrans" presStyleLbl="sibTrans1D1" presStyleIdx="3" presStyleCnt="5"/>
      <dgm:spPr/>
      <dgm:t>
        <a:bodyPr/>
        <a:lstStyle/>
        <a:p>
          <a:endParaRPr lang="es-ES"/>
        </a:p>
      </dgm:t>
    </dgm:pt>
    <dgm:pt modelId="{2C7F2A86-47EE-4B3B-9A02-311CA937C2E3}" type="pres">
      <dgm:prSet presAssocID="{9E51C6B3-DCF6-4FC2-BAE8-BEF8285473EA}" presName="node" presStyleLbl="node1" presStyleIdx="4" presStyleCnt="5" custScaleX="1425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EEE7BD-CF03-422B-80C1-846CB54256A6}" type="pres">
      <dgm:prSet presAssocID="{9E51C6B3-DCF6-4FC2-BAE8-BEF8285473EA}" presName="spNode" presStyleCnt="0"/>
      <dgm:spPr/>
    </dgm:pt>
    <dgm:pt modelId="{9AD72A5D-3EB8-4BE9-8E1A-0F398C13005B}" type="pres">
      <dgm:prSet presAssocID="{09B71E51-D0B7-4AD5-8C33-4FE78AE117AC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9C043D15-6DEF-4E85-A3C9-4D9B717708AB}" type="presOf" srcId="{42C40530-874E-4570-9C06-6CA5740C831B}" destId="{9D907822-53DD-4D92-908F-83046CED23D6}" srcOrd="0" destOrd="0" presId="urn:microsoft.com/office/officeart/2005/8/layout/cycle5"/>
    <dgm:cxn modelId="{76BD5FD4-86D4-4278-90BF-3331177BD2F3}" srcId="{1ABCDA33-1A89-4D48-A0E2-86A73E7138D7}" destId="{707D7D2B-CC0E-495E-A3CE-6346FD9F153E}" srcOrd="0" destOrd="0" parTransId="{B0CA8289-785B-4107-B874-7822DCE827D2}" sibTransId="{87D44254-968E-457F-8D03-4B720DB379FC}"/>
    <dgm:cxn modelId="{BEDB3C15-20BB-4B65-9A71-281A4E1C9F90}" type="presOf" srcId="{257ACE88-4C32-4F7D-AA74-AF80804E6D12}" destId="{CC191341-41F7-466B-ACFF-98F948994BEB}" srcOrd="0" destOrd="0" presId="urn:microsoft.com/office/officeart/2005/8/layout/cycle5"/>
    <dgm:cxn modelId="{4AF8F832-F32B-457A-833D-D745076A6AF3}" type="presOf" srcId="{9E51C6B3-DCF6-4FC2-BAE8-BEF8285473EA}" destId="{2C7F2A86-47EE-4B3B-9A02-311CA937C2E3}" srcOrd="0" destOrd="0" presId="urn:microsoft.com/office/officeart/2005/8/layout/cycle5"/>
    <dgm:cxn modelId="{D39921C9-D6E7-4C22-AC86-E77731CA92B7}" type="presOf" srcId="{17CC4F40-9B31-4B22-9B8D-2C384CAD2D48}" destId="{DB28924C-80A7-47DD-AEE0-571E96233389}" srcOrd="0" destOrd="0" presId="urn:microsoft.com/office/officeart/2005/8/layout/cycle5"/>
    <dgm:cxn modelId="{6D76F58B-6644-4CA7-A22E-595EB59B9A1E}" type="presOf" srcId="{63B2B6D2-3202-4F9A-AA2F-1E4A92CC8896}" destId="{EFBE2247-0780-4386-BCE6-7735BBC5261E}" srcOrd="0" destOrd="0" presId="urn:microsoft.com/office/officeart/2005/8/layout/cycle5"/>
    <dgm:cxn modelId="{19F14DD3-0FDD-49D1-B364-564BBA141969}" type="presOf" srcId="{4C26EA5E-1D6D-46DA-8613-FBB1E0373E23}" destId="{0BCA9ABB-FC76-4087-BCEF-A03B89788009}" srcOrd="0" destOrd="0" presId="urn:microsoft.com/office/officeart/2005/8/layout/cycle5"/>
    <dgm:cxn modelId="{3406268B-6786-424C-9749-FEB15F26DE07}" type="presOf" srcId="{09B71E51-D0B7-4AD5-8C33-4FE78AE117AC}" destId="{9AD72A5D-3EB8-4BE9-8E1A-0F398C13005B}" srcOrd="0" destOrd="0" presId="urn:microsoft.com/office/officeart/2005/8/layout/cycle5"/>
    <dgm:cxn modelId="{EDFBC3DC-EB4B-4A78-862C-F4E410FC566C}" srcId="{1ABCDA33-1A89-4D48-A0E2-86A73E7138D7}" destId="{4C26EA5E-1D6D-46DA-8613-FBB1E0373E23}" srcOrd="3" destOrd="0" parTransId="{B4F79612-D6F8-4F34-BC90-F8B30BBF5D03}" sibTransId="{29D248C2-BA86-4099-8251-7008059B2E66}"/>
    <dgm:cxn modelId="{1F248BEF-DD3D-455B-A24F-9CF38D4E069F}" type="presOf" srcId="{1ABCDA33-1A89-4D48-A0E2-86A73E7138D7}" destId="{9ACBAAF8-F48C-46F6-A236-55A468735A05}" srcOrd="0" destOrd="0" presId="urn:microsoft.com/office/officeart/2005/8/layout/cycle5"/>
    <dgm:cxn modelId="{F903DCBD-F4A4-43FE-B800-EB06EA84701E}" srcId="{1ABCDA33-1A89-4D48-A0E2-86A73E7138D7}" destId="{63B2B6D2-3202-4F9A-AA2F-1E4A92CC8896}" srcOrd="2" destOrd="0" parTransId="{993AECEB-EE3C-457E-9269-34443CBED155}" sibTransId="{42C40530-874E-4570-9C06-6CA5740C831B}"/>
    <dgm:cxn modelId="{47FFF775-A349-4165-A329-6C703F5365EC}" type="presOf" srcId="{87D44254-968E-457F-8D03-4B720DB379FC}" destId="{9DA7417E-6DA6-4F0A-98FA-34EB0476B825}" srcOrd="0" destOrd="0" presId="urn:microsoft.com/office/officeart/2005/8/layout/cycle5"/>
    <dgm:cxn modelId="{19FD8C76-2058-43D1-BB9E-EC840EDBB566}" type="presOf" srcId="{29D248C2-BA86-4099-8251-7008059B2E66}" destId="{440DD67F-FD9B-41EE-A935-C0493F679F27}" srcOrd="0" destOrd="0" presId="urn:microsoft.com/office/officeart/2005/8/layout/cycle5"/>
    <dgm:cxn modelId="{6049A342-8E60-4B66-BB36-64167B9D85AB}" srcId="{1ABCDA33-1A89-4D48-A0E2-86A73E7138D7}" destId="{257ACE88-4C32-4F7D-AA74-AF80804E6D12}" srcOrd="1" destOrd="0" parTransId="{48D3D0CA-FD41-4600-B0EE-723EF94C146D}" sibTransId="{17CC4F40-9B31-4B22-9B8D-2C384CAD2D48}"/>
    <dgm:cxn modelId="{3DACD96C-42F2-4AB9-ADCF-7E13A28D1BBD}" type="presOf" srcId="{707D7D2B-CC0E-495E-A3CE-6346FD9F153E}" destId="{C4FAC3CA-7BAB-4FCE-A158-4221D02BB35A}" srcOrd="0" destOrd="0" presId="urn:microsoft.com/office/officeart/2005/8/layout/cycle5"/>
    <dgm:cxn modelId="{E4EBF887-4EA1-4CCB-A3C0-B6D40C6F348F}" srcId="{1ABCDA33-1A89-4D48-A0E2-86A73E7138D7}" destId="{9E51C6B3-DCF6-4FC2-BAE8-BEF8285473EA}" srcOrd="4" destOrd="0" parTransId="{7C385569-18CA-483A-BB88-6CB7A3452201}" sibTransId="{09B71E51-D0B7-4AD5-8C33-4FE78AE117AC}"/>
    <dgm:cxn modelId="{BEAF3627-C862-4688-B7AD-B0EE8F366CDB}" type="presParOf" srcId="{9ACBAAF8-F48C-46F6-A236-55A468735A05}" destId="{C4FAC3CA-7BAB-4FCE-A158-4221D02BB35A}" srcOrd="0" destOrd="0" presId="urn:microsoft.com/office/officeart/2005/8/layout/cycle5"/>
    <dgm:cxn modelId="{E6DECA44-DB0D-46E5-8427-E6F55E89AA70}" type="presParOf" srcId="{9ACBAAF8-F48C-46F6-A236-55A468735A05}" destId="{D23FE81D-E8D6-4AB5-BB70-E853822936D5}" srcOrd="1" destOrd="0" presId="urn:microsoft.com/office/officeart/2005/8/layout/cycle5"/>
    <dgm:cxn modelId="{E4F62DE8-989C-4D55-B551-ADAFD3E959DA}" type="presParOf" srcId="{9ACBAAF8-F48C-46F6-A236-55A468735A05}" destId="{9DA7417E-6DA6-4F0A-98FA-34EB0476B825}" srcOrd="2" destOrd="0" presId="urn:microsoft.com/office/officeart/2005/8/layout/cycle5"/>
    <dgm:cxn modelId="{32D2F1EA-E450-474E-A6A6-68B89171B41D}" type="presParOf" srcId="{9ACBAAF8-F48C-46F6-A236-55A468735A05}" destId="{CC191341-41F7-466B-ACFF-98F948994BEB}" srcOrd="3" destOrd="0" presId="urn:microsoft.com/office/officeart/2005/8/layout/cycle5"/>
    <dgm:cxn modelId="{117B9560-3D45-4347-8900-B43F2CE9F03C}" type="presParOf" srcId="{9ACBAAF8-F48C-46F6-A236-55A468735A05}" destId="{2F07F484-D459-4EBE-8A9A-FE7153E572E2}" srcOrd="4" destOrd="0" presId="urn:microsoft.com/office/officeart/2005/8/layout/cycle5"/>
    <dgm:cxn modelId="{7E89C4E0-3D2D-400F-BD5A-8F1A64896EF8}" type="presParOf" srcId="{9ACBAAF8-F48C-46F6-A236-55A468735A05}" destId="{DB28924C-80A7-47DD-AEE0-571E96233389}" srcOrd="5" destOrd="0" presId="urn:microsoft.com/office/officeart/2005/8/layout/cycle5"/>
    <dgm:cxn modelId="{1A8F0327-99F5-41DC-9CD0-061D9A500639}" type="presParOf" srcId="{9ACBAAF8-F48C-46F6-A236-55A468735A05}" destId="{EFBE2247-0780-4386-BCE6-7735BBC5261E}" srcOrd="6" destOrd="0" presId="urn:microsoft.com/office/officeart/2005/8/layout/cycle5"/>
    <dgm:cxn modelId="{1E1596AB-A847-4739-81C2-7640E30983B0}" type="presParOf" srcId="{9ACBAAF8-F48C-46F6-A236-55A468735A05}" destId="{F2A625A7-25F6-4FF3-AB6B-13EDDD7CEA31}" srcOrd="7" destOrd="0" presId="urn:microsoft.com/office/officeart/2005/8/layout/cycle5"/>
    <dgm:cxn modelId="{C54EBA4B-DC48-424C-950D-935C8DD4DFB5}" type="presParOf" srcId="{9ACBAAF8-F48C-46F6-A236-55A468735A05}" destId="{9D907822-53DD-4D92-908F-83046CED23D6}" srcOrd="8" destOrd="0" presId="urn:microsoft.com/office/officeart/2005/8/layout/cycle5"/>
    <dgm:cxn modelId="{3C0BF57E-AA5E-4DB4-9A60-7976253B5CD6}" type="presParOf" srcId="{9ACBAAF8-F48C-46F6-A236-55A468735A05}" destId="{0BCA9ABB-FC76-4087-BCEF-A03B89788009}" srcOrd="9" destOrd="0" presId="urn:microsoft.com/office/officeart/2005/8/layout/cycle5"/>
    <dgm:cxn modelId="{CE805D47-CFB4-415C-92D2-F5E857B9F638}" type="presParOf" srcId="{9ACBAAF8-F48C-46F6-A236-55A468735A05}" destId="{16A6C63B-0705-4F19-BD4D-F8D21552DFF7}" srcOrd="10" destOrd="0" presId="urn:microsoft.com/office/officeart/2005/8/layout/cycle5"/>
    <dgm:cxn modelId="{7A364A12-3D27-419A-9C8D-C5A6C3D54AC1}" type="presParOf" srcId="{9ACBAAF8-F48C-46F6-A236-55A468735A05}" destId="{440DD67F-FD9B-41EE-A935-C0493F679F27}" srcOrd="11" destOrd="0" presId="urn:microsoft.com/office/officeart/2005/8/layout/cycle5"/>
    <dgm:cxn modelId="{86A3F53D-42C1-4236-8934-E65470F705EA}" type="presParOf" srcId="{9ACBAAF8-F48C-46F6-A236-55A468735A05}" destId="{2C7F2A86-47EE-4B3B-9A02-311CA937C2E3}" srcOrd="12" destOrd="0" presId="urn:microsoft.com/office/officeart/2005/8/layout/cycle5"/>
    <dgm:cxn modelId="{15A98F10-E744-40F0-A207-8731156EDD1F}" type="presParOf" srcId="{9ACBAAF8-F48C-46F6-A236-55A468735A05}" destId="{F8EEE7BD-CF03-422B-80C1-846CB54256A6}" srcOrd="13" destOrd="0" presId="urn:microsoft.com/office/officeart/2005/8/layout/cycle5"/>
    <dgm:cxn modelId="{417A1496-C548-4926-ABC2-035D967A4A3F}" type="presParOf" srcId="{9ACBAAF8-F48C-46F6-A236-55A468735A05}" destId="{9AD72A5D-3EB8-4BE9-8E1A-0F398C13005B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7EEB47-8A14-4EA7-9861-77E997B983DB}" type="doc">
      <dgm:prSet loTypeId="urn:microsoft.com/office/officeart/2005/8/layout/hChevron3" loCatId="process" qsTypeId="urn:microsoft.com/office/officeart/2005/8/quickstyle/simple1" qsCatId="simple" csTypeId="urn:microsoft.com/office/officeart/2005/8/colors/accent6_2" csCatId="accent6" phldr="1"/>
      <dgm:spPr/>
    </dgm:pt>
    <dgm:pt modelId="{A07F4EAA-6EC5-46AF-AC67-59397F553C78}">
      <dgm:prSet phldrT="[Texto]" custT="1"/>
      <dgm:spPr>
        <a:solidFill>
          <a:schemeClr val="accent6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r>
            <a:rPr lang="es-ES" sz="1400" b="1" dirty="0" smtClean="0"/>
            <a:t>Placa estable o poco desarrollada</a:t>
          </a:r>
          <a:endParaRPr lang="es-ES" sz="1400" b="1" dirty="0"/>
        </a:p>
      </dgm:t>
    </dgm:pt>
    <dgm:pt modelId="{CF9A17CC-1277-4D20-B6B1-A51C3B08F56A}" type="parTrans" cxnId="{C53DC4C6-B067-40DD-ABB7-5328250FCEB7}">
      <dgm:prSet/>
      <dgm:spPr/>
      <dgm:t>
        <a:bodyPr/>
        <a:lstStyle/>
        <a:p>
          <a:endParaRPr lang="es-ES"/>
        </a:p>
      </dgm:t>
    </dgm:pt>
    <dgm:pt modelId="{20E8AE6E-E9BA-426B-B364-73520B53E44D}" type="sibTrans" cxnId="{C53DC4C6-B067-40DD-ABB7-5328250FCEB7}">
      <dgm:prSet/>
      <dgm:spPr/>
      <dgm:t>
        <a:bodyPr/>
        <a:lstStyle/>
        <a:p>
          <a:endParaRPr lang="es-ES"/>
        </a:p>
      </dgm:t>
    </dgm:pt>
    <dgm:pt modelId="{152D8E4A-B5DA-4D33-A744-D2FCCFBAA1E0}">
      <dgm:prSet phldrT="[Texto]" custT="1"/>
      <dgm:spPr>
        <a:solidFill>
          <a:schemeClr val="bg1"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ESTENOSIS ARTERIAL</a:t>
          </a:r>
          <a:endParaRPr lang="es-ES" sz="1600" b="1" dirty="0">
            <a:solidFill>
              <a:schemeClr val="tx1"/>
            </a:solidFill>
          </a:endParaRPr>
        </a:p>
      </dgm:t>
    </dgm:pt>
    <dgm:pt modelId="{49EFA416-92F5-47D3-8A0B-D5823060FDEE}" type="parTrans" cxnId="{96EC0285-A615-4643-B453-FBF404E3F1BC}">
      <dgm:prSet/>
      <dgm:spPr/>
      <dgm:t>
        <a:bodyPr/>
        <a:lstStyle/>
        <a:p>
          <a:endParaRPr lang="es-ES"/>
        </a:p>
      </dgm:t>
    </dgm:pt>
    <dgm:pt modelId="{B7D33FF4-F462-45CD-859D-4B8623AC1991}" type="sibTrans" cxnId="{96EC0285-A615-4643-B453-FBF404E3F1BC}">
      <dgm:prSet/>
      <dgm:spPr/>
      <dgm:t>
        <a:bodyPr/>
        <a:lstStyle/>
        <a:p>
          <a:endParaRPr lang="es-ES"/>
        </a:p>
      </dgm:t>
    </dgm:pt>
    <dgm:pt modelId="{99640666-6E06-4CE9-AFA1-5A8277512E94}">
      <dgm:prSet phldrT="[Texto]"/>
      <dgm:spPr/>
      <dgm:t>
        <a:bodyPr/>
        <a:lstStyle/>
        <a:p>
          <a:r>
            <a:rPr lang="es-ES" dirty="0" smtClean="0"/>
            <a:t>↑ R coronaria ↓</a:t>
          </a:r>
          <a:r>
            <a:rPr lang="az-Cyrl-AZ" dirty="0" smtClean="0">
              <a:latin typeface="Calibri"/>
              <a:cs typeface="Calibri"/>
            </a:rPr>
            <a:t>ф</a:t>
          </a:r>
          <a:r>
            <a:rPr lang="es-ES" dirty="0" smtClean="0">
              <a:latin typeface="Calibri"/>
              <a:cs typeface="Calibri"/>
            </a:rPr>
            <a:t> coronario</a:t>
          </a:r>
        </a:p>
        <a:p>
          <a:r>
            <a:rPr lang="es-ES" dirty="0" smtClean="0"/>
            <a:t>↓aporte O</a:t>
          </a:r>
          <a:r>
            <a:rPr lang="es-ES" baseline="-25000" dirty="0" smtClean="0"/>
            <a:t>2</a:t>
          </a:r>
          <a:r>
            <a:rPr lang="es-ES" dirty="0" smtClean="0"/>
            <a:t> al ♥</a:t>
          </a:r>
          <a:endParaRPr lang="es-ES" dirty="0"/>
        </a:p>
      </dgm:t>
    </dgm:pt>
    <dgm:pt modelId="{DB583EF3-A4D4-4A99-9771-68DB5F7E3F9F}" type="parTrans" cxnId="{13BF3C0D-701D-4BAE-8C18-B306BFD85D09}">
      <dgm:prSet/>
      <dgm:spPr/>
      <dgm:t>
        <a:bodyPr/>
        <a:lstStyle/>
        <a:p>
          <a:endParaRPr lang="es-ES"/>
        </a:p>
      </dgm:t>
    </dgm:pt>
    <dgm:pt modelId="{A64E4F97-4D3F-4E58-9D21-7CBF7B1ADB40}" type="sibTrans" cxnId="{13BF3C0D-701D-4BAE-8C18-B306BFD85D09}">
      <dgm:prSet/>
      <dgm:spPr/>
      <dgm:t>
        <a:bodyPr/>
        <a:lstStyle/>
        <a:p>
          <a:endParaRPr lang="es-ES"/>
        </a:p>
      </dgm:t>
    </dgm:pt>
    <dgm:pt modelId="{8B282B48-4A4F-4990-9FC3-A358E58EF2A3}" type="pres">
      <dgm:prSet presAssocID="{677EEB47-8A14-4EA7-9861-77E997B983DB}" presName="Name0" presStyleCnt="0">
        <dgm:presLayoutVars>
          <dgm:dir/>
          <dgm:resizeHandles val="exact"/>
        </dgm:presLayoutVars>
      </dgm:prSet>
      <dgm:spPr/>
    </dgm:pt>
    <dgm:pt modelId="{8FFF987D-8729-49FE-A76C-6BF04CFF43AF}" type="pres">
      <dgm:prSet presAssocID="{A07F4EAA-6EC5-46AF-AC67-59397F553C78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A97CD8-D28D-4F7E-8A85-DC4B3772FBBA}" type="pres">
      <dgm:prSet presAssocID="{20E8AE6E-E9BA-426B-B364-73520B53E44D}" presName="parSpace" presStyleCnt="0"/>
      <dgm:spPr/>
    </dgm:pt>
    <dgm:pt modelId="{DF933DF5-0346-4813-B6CD-3CA17ED15CAA}" type="pres">
      <dgm:prSet presAssocID="{152D8E4A-B5DA-4D33-A744-D2FCCFBAA1E0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EE642F-3490-4B41-A561-E4B2F956706C}" type="pres">
      <dgm:prSet presAssocID="{B7D33FF4-F462-45CD-859D-4B8623AC1991}" presName="parSpace" presStyleCnt="0"/>
      <dgm:spPr/>
    </dgm:pt>
    <dgm:pt modelId="{B29FB363-8CC5-4190-B4A3-F187C534CE22}" type="pres">
      <dgm:prSet presAssocID="{99640666-6E06-4CE9-AFA1-5A8277512E94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0CC9084-A7E0-490F-A129-D141CCF9FF60}" type="presOf" srcId="{677EEB47-8A14-4EA7-9861-77E997B983DB}" destId="{8B282B48-4A4F-4990-9FC3-A358E58EF2A3}" srcOrd="0" destOrd="0" presId="urn:microsoft.com/office/officeart/2005/8/layout/hChevron3"/>
    <dgm:cxn modelId="{C53DC4C6-B067-40DD-ABB7-5328250FCEB7}" srcId="{677EEB47-8A14-4EA7-9861-77E997B983DB}" destId="{A07F4EAA-6EC5-46AF-AC67-59397F553C78}" srcOrd="0" destOrd="0" parTransId="{CF9A17CC-1277-4D20-B6B1-A51C3B08F56A}" sibTransId="{20E8AE6E-E9BA-426B-B364-73520B53E44D}"/>
    <dgm:cxn modelId="{4D8E9E87-5ABA-4574-820A-1536D33E7325}" type="presOf" srcId="{152D8E4A-B5DA-4D33-A744-D2FCCFBAA1E0}" destId="{DF933DF5-0346-4813-B6CD-3CA17ED15CAA}" srcOrd="0" destOrd="0" presId="urn:microsoft.com/office/officeart/2005/8/layout/hChevron3"/>
    <dgm:cxn modelId="{13BF3C0D-701D-4BAE-8C18-B306BFD85D09}" srcId="{677EEB47-8A14-4EA7-9861-77E997B983DB}" destId="{99640666-6E06-4CE9-AFA1-5A8277512E94}" srcOrd="2" destOrd="0" parTransId="{DB583EF3-A4D4-4A99-9771-68DB5F7E3F9F}" sibTransId="{A64E4F97-4D3F-4E58-9D21-7CBF7B1ADB40}"/>
    <dgm:cxn modelId="{96EC0285-A615-4643-B453-FBF404E3F1BC}" srcId="{677EEB47-8A14-4EA7-9861-77E997B983DB}" destId="{152D8E4A-B5DA-4D33-A744-D2FCCFBAA1E0}" srcOrd="1" destOrd="0" parTransId="{49EFA416-92F5-47D3-8A0B-D5823060FDEE}" sibTransId="{B7D33FF4-F462-45CD-859D-4B8623AC1991}"/>
    <dgm:cxn modelId="{D52CF6AC-3E49-45C3-83AD-CD325FF8412E}" type="presOf" srcId="{99640666-6E06-4CE9-AFA1-5A8277512E94}" destId="{B29FB363-8CC5-4190-B4A3-F187C534CE22}" srcOrd="0" destOrd="0" presId="urn:microsoft.com/office/officeart/2005/8/layout/hChevron3"/>
    <dgm:cxn modelId="{E4F5A1C1-BC0A-4A68-A724-5791F48C23BB}" type="presOf" srcId="{A07F4EAA-6EC5-46AF-AC67-59397F553C78}" destId="{8FFF987D-8729-49FE-A76C-6BF04CFF43AF}" srcOrd="0" destOrd="0" presId="urn:microsoft.com/office/officeart/2005/8/layout/hChevron3"/>
    <dgm:cxn modelId="{AD05AD46-A3B2-4614-91CF-1586B1294959}" type="presParOf" srcId="{8B282B48-4A4F-4990-9FC3-A358E58EF2A3}" destId="{8FFF987D-8729-49FE-A76C-6BF04CFF43AF}" srcOrd="0" destOrd="0" presId="urn:microsoft.com/office/officeart/2005/8/layout/hChevron3"/>
    <dgm:cxn modelId="{5889A0F3-1EF2-464E-9D7D-BB9C83C915CD}" type="presParOf" srcId="{8B282B48-4A4F-4990-9FC3-A358E58EF2A3}" destId="{A7A97CD8-D28D-4F7E-8A85-DC4B3772FBBA}" srcOrd="1" destOrd="0" presId="urn:microsoft.com/office/officeart/2005/8/layout/hChevron3"/>
    <dgm:cxn modelId="{7931D95C-6506-4DB0-AFFE-937D42426C14}" type="presParOf" srcId="{8B282B48-4A4F-4990-9FC3-A358E58EF2A3}" destId="{DF933DF5-0346-4813-B6CD-3CA17ED15CAA}" srcOrd="2" destOrd="0" presId="urn:microsoft.com/office/officeart/2005/8/layout/hChevron3"/>
    <dgm:cxn modelId="{FBFE7D78-292C-4C1B-8F60-56E8A5D25D19}" type="presParOf" srcId="{8B282B48-4A4F-4990-9FC3-A358E58EF2A3}" destId="{5AEE642F-3490-4B41-A561-E4B2F956706C}" srcOrd="3" destOrd="0" presId="urn:microsoft.com/office/officeart/2005/8/layout/hChevron3"/>
    <dgm:cxn modelId="{9E1E2A58-0E48-4C62-9A59-6834533EA1B8}" type="presParOf" srcId="{8B282B48-4A4F-4990-9FC3-A358E58EF2A3}" destId="{B29FB363-8CC5-4190-B4A3-F187C534CE2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8A2BD44-853E-4594-8B04-2F7362A3277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74D9ED0-8830-4CDD-9686-3E65F166E083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2400" b="1" dirty="0" err="1" smtClean="0"/>
            <a:t>Barorreceptores</a:t>
          </a:r>
          <a:r>
            <a:rPr lang="es-ES" sz="2400" dirty="0" smtClean="0"/>
            <a:t> </a:t>
          </a:r>
          <a:endParaRPr lang="es-ES" sz="2000" dirty="0"/>
        </a:p>
      </dgm:t>
    </dgm:pt>
    <dgm:pt modelId="{E1C1D1A9-2395-4556-A397-FBFEA0190EF1}" type="parTrans" cxnId="{A4BBF2FC-458F-49FE-9611-395E08F110B6}">
      <dgm:prSet/>
      <dgm:spPr/>
      <dgm:t>
        <a:bodyPr/>
        <a:lstStyle/>
        <a:p>
          <a:endParaRPr lang="es-ES"/>
        </a:p>
      </dgm:t>
    </dgm:pt>
    <dgm:pt modelId="{D6860393-53EA-4122-B7EE-60DABC668312}" type="sibTrans" cxnId="{A4BBF2FC-458F-49FE-9611-395E08F110B6}">
      <dgm:prSet/>
      <dgm:spPr/>
      <dgm:t>
        <a:bodyPr/>
        <a:lstStyle/>
        <a:p>
          <a:endParaRPr lang="es-ES"/>
        </a:p>
      </dgm:t>
    </dgm:pt>
    <dgm:pt modelId="{F8516F48-82E4-4DD0-A122-427D92C3D6A3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2000" b="1" dirty="0" err="1" smtClean="0"/>
            <a:t>Volorreceptores</a:t>
          </a:r>
          <a:r>
            <a:rPr lang="es-ES" sz="2400" b="1" dirty="0" smtClean="0"/>
            <a:t> </a:t>
          </a:r>
        </a:p>
        <a:p>
          <a:endParaRPr lang="es-ES" sz="1600" b="1" dirty="0" smtClean="0"/>
        </a:p>
        <a:p>
          <a:endParaRPr lang="es-ES" sz="1600" dirty="0" smtClean="0"/>
        </a:p>
        <a:p>
          <a:r>
            <a:rPr lang="es-ES" sz="1600" b="1" dirty="0" err="1" smtClean="0"/>
            <a:t>Detectan↑Volumen</a:t>
          </a:r>
          <a:r>
            <a:rPr lang="es-ES" sz="1600" b="1" dirty="0" smtClean="0"/>
            <a:t> auricular</a:t>
          </a:r>
        </a:p>
        <a:p>
          <a:endParaRPr lang="es-ES" sz="1600" dirty="0" smtClean="0"/>
        </a:p>
        <a:p>
          <a:r>
            <a:rPr lang="es-ES" sz="1600" b="1" dirty="0" smtClean="0"/>
            <a:t>↑</a:t>
          </a:r>
          <a:r>
            <a:rPr lang="es-ES" sz="1600" b="1" dirty="0" err="1" smtClean="0"/>
            <a:t>Fc</a:t>
          </a:r>
          <a:endParaRPr lang="es-ES" sz="1600" dirty="0"/>
        </a:p>
      </dgm:t>
    </dgm:pt>
    <dgm:pt modelId="{CFD10666-C46A-4DCC-AB49-24441930BC11}" type="parTrans" cxnId="{5FB9D587-4242-4AA1-AF1E-39882778A880}">
      <dgm:prSet/>
      <dgm:spPr/>
      <dgm:t>
        <a:bodyPr/>
        <a:lstStyle/>
        <a:p>
          <a:endParaRPr lang="es-ES"/>
        </a:p>
      </dgm:t>
    </dgm:pt>
    <dgm:pt modelId="{8A5F723C-0C8E-4A08-A2E4-94A19DBEAD50}" type="sibTrans" cxnId="{5FB9D587-4242-4AA1-AF1E-39882778A880}">
      <dgm:prSet/>
      <dgm:spPr/>
      <dgm:t>
        <a:bodyPr/>
        <a:lstStyle/>
        <a:p>
          <a:endParaRPr lang="es-ES"/>
        </a:p>
      </dgm:t>
    </dgm:pt>
    <dgm:pt modelId="{FD9ADA8F-E674-42A5-8EA0-61D4461D8D1B}">
      <dgm:prSet phldrT="[Texto]"/>
      <dgm:spPr>
        <a:solidFill>
          <a:srgbClr val="DD6909"/>
        </a:solidFill>
      </dgm:spPr>
      <dgm:t>
        <a:bodyPr/>
        <a:lstStyle/>
        <a:p>
          <a:endParaRPr lang="es-ES" sz="1200" dirty="0" smtClean="0"/>
        </a:p>
        <a:p>
          <a:endParaRPr lang="es-ES" sz="1200" dirty="0"/>
        </a:p>
      </dgm:t>
    </dgm:pt>
    <dgm:pt modelId="{CF566D91-2122-43AA-947F-175E8C82F83B}" type="parTrans" cxnId="{7B072833-40A2-445D-86C0-C5CB72B48B31}">
      <dgm:prSet/>
      <dgm:spPr/>
      <dgm:t>
        <a:bodyPr/>
        <a:lstStyle/>
        <a:p>
          <a:endParaRPr lang="es-ES"/>
        </a:p>
      </dgm:t>
    </dgm:pt>
    <dgm:pt modelId="{8DAB6D61-8F57-4756-ACF5-86B718845F0A}" type="sibTrans" cxnId="{7B072833-40A2-445D-86C0-C5CB72B48B31}">
      <dgm:prSet/>
      <dgm:spPr/>
      <dgm:t>
        <a:bodyPr/>
        <a:lstStyle/>
        <a:p>
          <a:endParaRPr lang="es-ES"/>
        </a:p>
      </dgm:t>
    </dgm:pt>
    <dgm:pt modelId="{9E786768-44E9-49AD-ADDA-23E1F0AAA5DB}">
      <dgm:prSet custT="1"/>
      <dgm:spPr>
        <a:solidFill>
          <a:srgbClr val="DD6909"/>
        </a:solidFill>
      </dgm:spPr>
      <dgm:t>
        <a:bodyPr/>
        <a:lstStyle/>
        <a:p>
          <a:endParaRPr lang="es-ES" sz="1800" dirty="0" smtClean="0"/>
        </a:p>
      </dgm:t>
    </dgm:pt>
    <dgm:pt modelId="{50CB83B2-A324-4488-BC12-0C6A9CE4B36D}" type="parTrans" cxnId="{476B96E6-9963-4F49-89ED-86ABB1313B5C}">
      <dgm:prSet/>
      <dgm:spPr/>
      <dgm:t>
        <a:bodyPr/>
        <a:lstStyle/>
        <a:p>
          <a:endParaRPr lang="es-ES"/>
        </a:p>
      </dgm:t>
    </dgm:pt>
    <dgm:pt modelId="{57273CF2-EE7F-48BB-8E5E-A19F50EE3200}" type="sibTrans" cxnId="{476B96E6-9963-4F49-89ED-86ABB1313B5C}">
      <dgm:prSet/>
      <dgm:spPr/>
      <dgm:t>
        <a:bodyPr/>
        <a:lstStyle/>
        <a:p>
          <a:endParaRPr lang="es-ES"/>
        </a:p>
      </dgm:t>
    </dgm:pt>
    <dgm:pt modelId="{DC25663E-EA71-4F7E-A7C0-6450EC51D350}">
      <dgm:prSet custT="1"/>
      <dgm:spPr>
        <a:solidFill>
          <a:srgbClr val="DD6909"/>
        </a:solidFill>
      </dgm:spPr>
      <dgm:t>
        <a:bodyPr/>
        <a:lstStyle/>
        <a:p>
          <a:r>
            <a:rPr lang="es-ES" sz="1800" b="1" dirty="0" smtClean="0"/>
            <a:t>SN Simpático</a:t>
          </a:r>
          <a:endParaRPr lang="es-ES" sz="1800" dirty="0" smtClean="0"/>
        </a:p>
      </dgm:t>
    </dgm:pt>
    <dgm:pt modelId="{1801FFA8-15EB-437D-AD24-59BC14D317E2}" type="parTrans" cxnId="{00A1FA16-5F73-4C7A-886C-B1039BFB01AA}">
      <dgm:prSet/>
      <dgm:spPr/>
      <dgm:t>
        <a:bodyPr/>
        <a:lstStyle/>
        <a:p>
          <a:endParaRPr lang="es-ES"/>
        </a:p>
      </dgm:t>
    </dgm:pt>
    <dgm:pt modelId="{B536D5D7-7931-4287-9141-60F88487E4D8}" type="sibTrans" cxnId="{00A1FA16-5F73-4C7A-886C-B1039BFB01AA}">
      <dgm:prSet/>
      <dgm:spPr/>
      <dgm:t>
        <a:bodyPr/>
        <a:lstStyle/>
        <a:p>
          <a:endParaRPr lang="es-ES"/>
        </a:p>
      </dgm:t>
    </dgm:pt>
    <dgm:pt modelId="{2504EEC1-BCD3-4BAD-A619-46B8BBD1D081}">
      <dgm:prSet phldrT="[Texto]"/>
      <dgm:spPr>
        <a:solidFill>
          <a:srgbClr val="DD6909"/>
        </a:solidFill>
      </dgm:spPr>
      <dgm:t>
        <a:bodyPr/>
        <a:lstStyle/>
        <a:p>
          <a:endParaRPr lang="es-ES" sz="1400" b="1" dirty="0" smtClean="0"/>
        </a:p>
      </dgm:t>
    </dgm:pt>
    <dgm:pt modelId="{9788E454-E3BB-4EFA-ACA8-2AFF558C188A}" type="parTrans" cxnId="{D2809C12-0B15-4EF4-8A40-B783C2B51259}">
      <dgm:prSet/>
      <dgm:spPr/>
      <dgm:t>
        <a:bodyPr/>
        <a:lstStyle/>
        <a:p>
          <a:endParaRPr lang="es-ES"/>
        </a:p>
      </dgm:t>
    </dgm:pt>
    <dgm:pt modelId="{93E4AC0E-CFB3-4709-B99D-0DB5A60629D4}" type="sibTrans" cxnId="{D2809C12-0B15-4EF4-8A40-B783C2B51259}">
      <dgm:prSet/>
      <dgm:spPr/>
      <dgm:t>
        <a:bodyPr/>
        <a:lstStyle/>
        <a:p>
          <a:endParaRPr lang="es-ES"/>
        </a:p>
      </dgm:t>
    </dgm:pt>
    <dgm:pt modelId="{EFEE11C1-8C69-45F2-9797-BD57978D89C1}">
      <dgm:prSet phldrT="[Texto]" custT="1"/>
      <dgm:spPr>
        <a:solidFill>
          <a:srgbClr val="DD6909"/>
        </a:solidFill>
      </dgm:spPr>
      <dgm:t>
        <a:bodyPr/>
        <a:lstStyle/>
        <a:p>
          <a:r>
            <a:rPr lang="es-ES" sz="1800" b="1" dirty="0" smtClean="0"/>
            <a:t>Detectan</a:t>
          </a:r>
          <a:r>
            <a:rPr lang="es-ES" sz="1800" dirty="0" smtClean="0"/>
            <a:t> </a:t>
          </a:r>
          <a:r>
            <a:rPr lang="es-ES" sz="1800" b="1" dirty="0" smtClean="0">
              <a:ea typeface="Cambria Math" pitchFamily="18" charset="0"/>
              <a:cs typeface="Calibri"/>
            </a:rPr>
            <a:t>↓ Pa</a:t>
          </a:r>
          <a:endParaRPr lang="es-ES" sz="1600" b="1" dirty="0" smtClean="0"/>
        </a:p>
      </dgm:t>
    </dgm:pt>
    <dgm:pt modelId="{EF0AA3A6-1D16-4385-BA2F-DF2AD5E50CB8}" type="parTrans" cxnId="{47345AC4-EDDA-4B0C-AFC7-E3D731A9FF61}">
      <dgm:prSet/>
      <dgm:spPr/>
      <dgm:t>
        <a:bodyPr/>
        <a:lstStyle/>
        <a:p>
          <a:endParaRPr lang="es-ES"/>
        </a:p>
      </dgm:t>
    </dgm:pt>
    <dgm:pt modelId="{8AB3DF95-B463-430D-9696-932D7862096C}" type="sibTrans" cxnId="{47345AC4-EDDA-4B0C-AFC7-E3D731A9FF61}">
      <dgm:prSet/>
      <dgm:spPr/>
      <dgm:t>
        <a:bodyPr/>
        <a:lstStyle/>
        <a:p>
          <a:endParaRPr lang="es-ES"/>
        </a:p>
      </dgm:t>
    </dgm:pt>
    <dgm:pt modelId="{398F7B59-4352-403F-A83A-9A12F35CC25A}">
      <dgm:prSet custT="1"/>
      <dgm:spPr>
        <a:solidFill>
          <a:srgbClr val="DD6909"/>
        </a:solidFill>
      </dgm:spPr>
      <dgm:t>
        <a:bodyPr/>
        <a:lstStyle/>
        <a:p>
          <a:endParaRPr lang="es-ES" sz="1800" dirty="0" smtClean="0"/>
        </a:p>
      </dgm:t>
    </dgm:pt>
    <dgm:pt modelId="{B303D548-284D-4F83-872B-FEEFB5B2F7A2}" type="parTrans" cxnId="{07421E17-36E6-4D8E-AADC-87504996FC45}">
      <dgm:prSet/>
      <dgm:spPr/>
      <dgm:t>
        <a:bodyPr/>
        <a:lstStyle/>
        <a:p>
          <a:endParaRPr lang="es-ES"/>
        </a:p>
      </dgm:t>
    </dgm:pt>
    <dgm:pt modelId="{A9289291-79C1-4A89-B6CB-364B06BCBDC9}" type="sibTrans" cxnId="{07421E17-36E6-4D8E-AADC-87504996FC45}">
      <dgm:prSet/>
      <dgm:spPr/>
      <dgm:t>
        <a:bodyPr/>
        <a:lstStyle/>
        <a:p>
          <a:endParaRPr lang="es-ES"/>
        </a:p>
      </dgm:t>
    </dgm:pt>
    <dgm:pt modelId="{3721A75A-395D-4111-BF4E-E9E192AA0BDC}">
      <dgm:prSet custT="1"/>
      <dgm:spPr>
        <a:solidFill>
          <a:srgbClr val="DD6909"/>
        </a:solidFill>
      </dgm:spPr>
      <dgm:t>
        <a:bodyPr/>
        <a:lstStyle/>
        <a:p>
          <a:r>
            <a:rPr lang="es-ES" sz="1800" b="1" dirty="0" smtClean="0"/>
            <a:t>↑Tono muscular venoso</a:t>
          </a:r>
        </a:p>
      </dgm:t>
    </dgm:pt>
    <dgm:pt modelId="{986D11C8-8BCE-4CB4-9E63-65480FDA4DF8}" type="parTrans" cxnId="{A065DBF7-6EFB-41CD-B4B3-CA2C5751F85E}">
      <dgm:prSet/>
      <dgm:spPr/>
      <dgm:t>
        <a:bodyPr/>
        <a:lstStyle/>
        <a:p>
          <a:endParaRPr lang="es-ES"/>
        </a:p>
      </dgm:t>
    </dgm:pt>
    <dgm:pt modelId="{A4DD8C0A-4C4C-433F-BA12-2DD09C6C8A2F}" type="sibTrans" cxnId="{A065DBF7-6EFB-41CD-B4B3-CA2C5751F85E}">
      <dgm:prSet/>
      <dgm:spPr/>
      <dgm:t>
        <a:bodyPr/>
        <a:lstStyle/>
        <a:p>
          <a:endParaRPr lang="es-ES"/>
        </a:p>
      </dgm:t>
    </dgm:pt>
    <dgm:pt modelId="{36B89659-104C-4B01-9AC6-3C5C3EBEF45C}">
      <dgm:prSet custT="1"/>
      <dgm:spPr>
        <a:solidFill>
          <a:srgbClr val="DD6909"/>
        </a:solidFill>
      </dgm:spPr>
      <dgm:t>
        <a:bodyPr/>
        <a:lstStyle/>
        <a:p>
          <a:r>
            <a:rPr lang="es-ES" sz="1800" b="1" dirty="0" smtClean="0"/>
            <a:t>↑ Volumen de retorno venoso</a:t>
          </a:r>
          <a:endParaRPr lang="es-ES" sz="1800" dirty="0" smtClean="0"/>
        </a:p>
      </dgm:t>
    </dgm:pt>
    <dgm:pt modelId="{AA72BF0F-C10F-4B63-A527-499B75BEF2A6}" type="parTrans" cxnId="{B36758DF-AB5D-4F56-AA3B-547D665608B9}">
      <dgm:prSet/>
      <dgm:spPr/>
      <dgm:t>
        <a:bodyPr/>
        <a:lstStyle/>
        <a:p>
          <a:endParaRPr lang="es-ES"/>
        </a:p>
      </dgm:t>
    </dgm:pt>
    <dgm:pt modelId="{EA2BF4D4-FB95-43A5-80BC-EDB9E5428618}" type="sibTrans" cxnId="{B36758DF-AB5D-4F56-AA3B-547D665608B9}">
      <dgm:prSet/>
      <dgm:spPr/>
      <dgm:t>
        <a:bodyPr/>
        <a:lstStyle/>
        <a:p>
          <a:endParaRPr lang="es-ES"/>
        </a:p>
      </dgm:t>
    </dgm:pt>
    <dgm:pt modelId="{6017CB0D-A500-4335-876F-18790622C750}">
      <dgm:prSet custT="1"/>
      <dgm:spPr>
        <a:solidFill>
          <a:srgbClr val="DD6909"/>
        </a:solidFill>
      </dgm:spPr>
      <dgm:t>
        <a:bodyPr/>
        <a:lstStyle/>
        <a:p>
          <a:endParaRPr lang="es-ES" sz="1800" dirty="0" smtClean="0"/>
        </a:p>
      </dgm:t>
    </dgm:pt>
    <dgm:pt modelId="{A2BB6AF2-0400-4B96-B70C-D60D34880870}" type="parTrans" cxnId="{0742D5E0-B17A-478E-943E-7B4450BD6D14}">
      <dgm:prSet/>
      <dgm:spPr/>
      <dgm:t>
        <a:bodyPr/>
        <a:lstStyle/>
        <a:p>
          <a:endParaRPr lang="es-ES"/>
        </a:p>
      </dgm:t>
    </dgm:pt>
    <dgm:pt modelId="{72816E32-A5C9-4E7A-BA1E-633619618852}" type="sibTrans" cxnId="{0742D5E0-B17A-478E-943E-7B4450BD6D14}">
      <dgm:prSet/>
      <dgm:spPr/>
      <dgm:t>
        <a:bodyPr/>
        <a:lstStyle/>
        <a:p>
          <a:endParaRPr lang="es-ES"/>
        </a:p>
      </dgm:t>
    </dgm:pt>
    <dgm:pt modelId="{2EAC2062-0EC3-457A-8B72-21330BFB1182}">
      <dgm:prSet phldrT="[Texto]" custT="1"/>
      <dgm:spPr>
        <a:solidFill>
          <a:srgbClr val="E46D0A"/>
        </a:solidFill>
      </dgm:spPr>
      <dgm:t>
        <a:bodyPr/>
        <a:lstStyle/>
        <a:p>
          <a:endParaRPr lang="es-ES" sz="1600" b="1" dirty="0" smtClean="0"/>
        </a:p>
        <a:p>
          <a:endParaRPr lang="es-ES" sz="1600" b="1" dirty="0" smtClean="0"/>
        </a:p>
        <a:p>
          <a:r>
            <a:rPr lang="es-ES" sz="1600" b="1" dirty="0" smtClean="0"/>
            <a:t>↑ Contractilidad</a:t>
          </a:r>
        </a:p>
        <a:p>
          <a:r>
            <a:rPr lang="es-ES" sz="1600" b="1" dirty="0" smtClean="0"/>
            <a:t>↑Volumen eyectado</a:t>
          </a:r>
        </a:p>
        <a:p>
          <a:endParaRPr lang="es-ES" sz="2400" dirty="0"/>
        </a:p>
      </dgm:t>
    </dgm:pt>
    <dgm:pt modelId="{5BC1AD02-D6C1-4DC0-9AB9-716178C31FD6}" type="sibTrans" cxnId="{83F5B623-B33F-4A44-B6B7-635AF71F36BE}">
      <dgm:prSet/>
      <dgm:spPr/>
      <dgm:t>
        <a:bodyPr/>
        <a:lstStyle/>
        <a:p>
          <a:endParaRPr lang="es-ES"/>
        </a:p>
      </dgm:t>
    </dgm:pt>
    <dgm:pt modelId="{8AFFAED5-9104-4EAE-BE3F-EBB72169EA9D}" type="parTrans" cxnId="{83F5B623-B33F-4A44-B6B7-635AF71F36BE}">
      <dgm:prSet/>
      <dgm:spPr/>
      <dgm:t>
        <a:bodyPr/>
        <a:lstStyle/>
        <a:p>
          <a:endParaRPr lang="es-ES"/>
        </a:p>
      </dgm:t>
    </dgm:pt>
    <dgm:pt modelId="{A904D7D9-2647-4D69-BECB-B9B8CFD69EAB}" type="pres">
      <dgm:prSet presAssocID="{98A2BD44-853E-4594-8B04-2F7362A3277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AE8ED0A-2D69-4786-9301-DC1CBF26E140}" type="pres">
      <dgm:prSet presAssocID="{D74D9ED0-8830-4CDD-9686-3E65F166E083}" presName="parAndChTx" presStyleLbl="node1" presStyleIdx="0" presStyleCnt="3" custScaleY="109769" custLinFactNeighborX="-572" custLinFactNeighborY="-3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04CE2C-4803-4CC2-A3F4-CCD22B26CA37}" type="pres">
      <dgm:prSet presAssocID="{D6860393-53EA-4122-B7EE-60DABC668312}" presName="parAndChSpace" presStyleCnt="0"/>
      <dgm:spPr/>
    </dgm:pt>
    <dgm:pt modelId="{A56DD5C9-8DA4-4B6C-9B48-153EFE02858F}" type="pres">
      <dgm:prSet presAssocID="{F8516F48-82E4-4DD0-A122-427D92C3D6A3}" presName="parAndChTx" presStyleLbl="node1" presStyleIdx="1" presStyleCnt="3" custScaleY="109768" custLinFactNeighborX="-3073" custLinFactNeighborY="9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CF86FB-AD90-444E-98C0-E0FD8FCCBF09}" type="pres">
      <dgm:prSet presAssocID="{8A5F723C-0C8E-4A08-A2E4-94A19DBEAD50}" presName="parAndChSpace" presStyleCnt="0"/>
      <dgm:spPr/>
    </dgm:pt>
    <dgm:pt modelId="{3C3CC8C2-15BE-4A3F-B44E-9373993E5990}" type="pres">
      <dgm:prSet presAssocID="{2EAC2062-0EC3-457A-8B72-21330BFB1182}" presName="parAndChTx" presStyleLbl="node1" presStyleIdx="2" presStyleCnt="3" custLinFactNeighborX="10753" custLinFactNeighborY="12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98BDD25-782D-4E8F-9ED5-257A828B0FDE}" type="presOf" srcId="{FD9ADA8F-E674-42A5-8EA0-61D4461D8D1B}" destId="{A56DD5C9-8DA4-4B6C-9B48-153EFE02858F}" srcOrd="0" destOrd="1" presId="urn:microsoft.com/office/officeart/2005/8/layout/hChevron3"/>
    <dgm:cxn modelId="{BDA113F3-651B-4456-BB5C-33C93DF9F432}" type="presOf" srcId="{2504EEC1-BCD3-4BAD-A619-46B8BBD1D081}" destId="{6AE8ED0A-2D69-4786-9301-DC1CBF26E140}" srcOrd="0" destOrd="1" presId="urn:microsoft.com/office/officeart/2005/8/layout/hChevron3"/>
    <dgm:cxn modelId="{FF6A45A9-A48F-4F02-8C8D-404D901638EB}" type="presOf" srcId="{398F7B59-4352-403F-A83A-9A12F35CC25A}" destId="{6AE8ED0A-2D69-4786-9301-DC1CBF26E140}" srcOrd="0" destOrd="5" presId="urn:microsoft.com/office/officeart/2005/8/layout/hChevron3"/>
    <dgm:cxn modelId="{BBE71DE4-1285-4AEB-9993-609C8DE1CC4B}" type="presOf" srcId="{3721A75A-395D-4111-BF4E-E9E192AA0BDC}" destId="{6AE8ED0A-2D69-4786-9301-DC1CBF26E140}" srcOrd="0" destOrd="6" presId="urn:microsoft.com/office/officeart/2005/8/layout/hChevron3"/>
    <dgm:cxn modelId="{7B072833-40A2-445D-86C0-C5CB72B48B31}" srcId="{F8516F48-82E4-4DD0-A122-427D92C3D6A3}" destId="{FD9ADA8F-E674-42A5-8EA0-61D4461D8D1B}" srcOrd="0" destOrd="0" parTransId="{CF566D91-2122-43AA-947F-175E8C82F83B}" sibTransId="{8DAB6D61-8F57-4756-ACF5-86B718845F0A}"/>
    <dgm:cxn modelId="{0742D5E0-B17A-478E-943E-7B4450BD6D14}" srcId="{D74D9ED0-8830-4CDD-9686-3E65F166E083}" destId="{6017CB0D-A500-4335-876F-18790622C750}" srcOrd="6" destOrd="0" parTransId="{A2BB6AF2-0400-4B96-B70C-D60D34880870}" sibTransId="{72816E32-A5C9-4E7A-BA1E-633619618852}"/>
    <dgm:cxn modelId="{20A16895-F584-4D1B-BFDD-738338D18EEF}" type="presOf" srcId="{36B89659-104C-4B01-9AC6-3C5C3EBEF45C}" destId="{6AE8ED0A-2D69-4786-9301-DC1CBF26E140}" srcOrd="0" destOrd="8" presId="urn:microsoft.com/office/officeart/2005/8/layout/hChevron3"/>
    <dgm:cxn modelId="{00A1FA16-5F73-4C7A-886C-B1039BFB01AA}" srcId="{D74D9ED0-8830-4CDD-9686-3E65F166E083}" destId="{DC25663E-EA71-4F7E-A7C0-6450EC51D350}" srcOrd="3" destOrd="0" parTransId="{1801FFA8-15EB-437D-AD24-59BC14D317E2}" sibTransId="{B536D5D7-7931-4287-9141-60F88487E4D8}"/>
    <dgm:cxn modelId="{A065DBF7-6EFB-41CD-B4B3-CA2C5751F85E}" srcId="{D74D9ED0-8830-4CDD-9686-3E65F166E083}" destId="{3721A75A-395D-4111-BF4E-E9E192AA0BDC}" srcOrd="5" destOrd="0" parTransId="{986D11C8-8BCE-4CB4-9E63-65480FDA4DF8}" sibTransId="{A4DD8C0A-4C4C-433F-BA12-2DD09C6C8A2F}"/>
    <dgm:cxn modelId="{E21C16DD-80F2-4AB1-A4BC-98AA531C5EE7}" type="presOf" srcId="{EFEE11C1-8C69-45F2-9797-BD57978D89C1}" destId="{6AE8ED0A-2D69-4786-9301-DC1CBF26E140}" srcOrd="0" destOrd="2" presId="urn:microsoft.com/office/officeart/2005/8/layout/hChevron3"/>
    <dgm:cxn modelId="{A4BBF2FC-458F-49FE-9611-395E08F110B6}" srcId="{98A2BD44-853E-4594-8B04-2F7362A32779}" destId="{D74D9ED0-8830-4CDD-9686-3E65F166E083}" srcOrd="0" destOrd="0" parTransId="{E1C1D1A9-2395-4556-A397-FBFEA0190EF1}" sibTransId="{D6860393-53EA-4122-B7EE-60DABC668312}"/>
    <dgm:cxn modelId="{47345AC4-EDDA-4B0C-AFC7-E3D731A9FF61}" srcId="{D74D9ED0-8830-4CDD-9686-3E65F166E083}" destId="{EFEE11C1-8C69-45F2-9797-BD57978D89C1}" srcOrd="1" destOrd="0" parTransId="{EF0AA3A6-1D16-4385-BA2F-DF2AD5E50CB8}" sibTransId="{8AB3DF95-B463-430D-9696-932D7862096C}"/>
    <dgm:cxn modelId="{17B620BC-7082-4777-A536-6574E36C7B74}" type="presOf" srcId="{F8516F48-82E4-4DD0-A122-427D92C3D6A3}" destId="{A56DD5C9-8DA4-4B6C-9B48-153EFE02858F}" srcOrd="0" destOrd="0" presId="urn:microsoft.com/office/officeart/2005/8/layout/hChevron3"/>
    <dgm:cxn modelId="{4D398402-FA4A-4231-BD8B-DBDA7796ED8C}" type="presOf" srcId="{98A2BD44-853E-4594-8B04-2F7362A32779}" destId="{A904D7D9-2647-4D69-BECB-B9B8CFD69EAB}" srcOrd="0" destOrd="0" presId="urn:microsoft.com/office/officeart/2005/8/layout/hChevron3"/>
    <dgm:cxn modelId="{A05EDB84-6139-490D-AD46-5CF0701EE3DA}" type="presOf" srcId="{2EAC2062-0EC3-457A-8B72-21330BFB1182}" destId="{3C3CC8C2-15BE-4A3F-B44E-9373993E5990}" srcOrd="0" destOrd="0" presId="urn:microsoft.com/office/officeart/2005/8/layout/hChevron3"/>
    <dgm:cxn modelId="{563AA17E-F87A-48DB-9B67-2284FC08B7F7}" type="presOf" srcId="{6017CB0D-A500-4335-876F-18790622C750}" destId="{6AE8ED0A-2D69-4786-9301-DC1CBF26E140}" srcOrd="0" destOrd="7" presId="urn:microsoft.com/office/officeart/2005/8/layout/hChevron3"/>
    <dgm:cxn modelId="{82EB7928-FA22-40CE-BF7F-E6EC88B73F28}" type="presOf" srcId="{D74D9ED0-8830-4CDD-9686-3E65F166E083}" destId="{6AE8ED0A-2D69-4786-9301-DC1CBF26E140}" srcOrd="0" destOrd="0" presId="urn:microsoft.com/office/officeart/2005/8/layout/hChevron3"/>
    <dgm:cxn modelId="{EDCCCEFF-A793-4D13-8BE0-6FA80C282355}" type="presOf" srcId="{9E786768-44E9-49AD-ADDA-23E1F0AAA5DB}" destId="{6AE8ED0A-2D69-4786-9301-DC1CBF26E140}" srcOrd="0" destOrd="3" presId="urn:microsoft.com/office/officeart/2005/8/layout/hChevron3"/>
    <dgm:cxn modelId="{5FB9D587-4242-4AA1-AF1E-39882778A880}" srcId="{98A2BD44-853E-4594-8B04-2F7362A32779}" destId="{F8516F48-82E4-4DD0-A122-427D92C3D6A3}" srcOrd="1" destOrd="0" parTransId="{CFD10666-C46A-4DCC-AB49-24441930BC11}" sibTransId="{8A5F723C-0C8E-4A08-A2E4-94A19DBEAD50}"/>
    <dgm:cxn modelId="{9501F31D-C76B-43D6-87BA-AD57753A9062}" type="presOf" srcId="{DC25663E-EA71-4F7E-A7C0-6450EC51D350}" destId="{6AE8ED0A-2D69-4786-9301-DC1CBF26E140}" srcOrd="0" destOrd="4" presId="urn:microsoft.com/office/officeart/2005/8/layout/hChevron3"/>
    <dgm:cxn modelId="{07421E17-36E6-4D8E-AADC-87504996FC45}" srcId="{D74D9ED0-8830-4CDD-9686-3E65F166E083}" destId="{398F7B59-4352-403F-A83A-9A12F35CC25A}" srcOrd="4" destOrd="0" parTransId="{B303D548-284D-4F83-872B-FEEFB5B2F7A2}" sibTransId="{A9289291-79C1-4A89-B6CB-364B06BCBDC9}"/>
    <dgm:cxn modelId="{D2809C12-0B15-4EF4-8A40-B783C2B51259}" srcId="{D74D9ED0-8830-4CDD-9686-3E65F166E083}" destId="{2504EEC1-BCD3-4BAD-A619-46B8BBD1D081}" srcOrd="0" destOrd="0" parTransId="{9788E454-E3BB-4EFA-ACA8-2AFF558C188A}" sibTransId="{93E4AC0E-CFB3-4709-B99D-0DB5A60629D4}"/>
    <dgm:cxn modelId="{476B96E6-9963-4F49-89ED-86ABB1313B5C}" srcId="{D74D9ED0-8830-4CDD-9686-3E65F166E083}" destId="{9E786768-44E9-49AD-ADDA-23E1F0AAA5DB}" srcOrd="2" destOrd="0" parTransId="{50CB83B2-A324-4488-BC12-0C6A9CE4B36D}" sibTransId="{57273CF2-EE7F-48BB-8E5E-A19F50EE3200}"/>
    <dgm:cxn modelId="{83F5B623-B33F-4A44-B6B7-635AF71F36BE}" srcId="{98A2BD44-853E-4594-8B04-2F7362A32779}" destId="{2EAC2062-0EC3-457A-8B72-21330BFB1182}" srcOrd="2" destOrd="0" parTransId="{8AFFAED5-9104-4EAE-BE3F-EBB72169EA9D}" sibTransId="{5BC1AD02-D6C1-4DC0-9AB9-716178C31FD6}"/>
    <dgm:cxn modelId="{B36758DF-AB5D-4F56-AA3B-547D665608B9}" srcId="{D74D9ED0-8830-4CDD-9686-3E65F166E083}" destId="{36B89659-104C-4B01-9AC6-3C5C3EBEF45C}" srcOrd="7" destOrd="0" parTransId="{AA72BF0F-C10F-4B63-A527-499B75BEF2A6}" sibTransId="{EA2BF4D4-FB95-43A5-80BC-EDB9E5428618}"/>
    <dgm:cxn modelId="{CB6FF4CD-C47E-49F2-8319-8D70612F229F}" type="presParOf" srcId="{A904D7D9-2647-4D69-BECB-B9B8CFD69EAB}" destId="{6AE8ED0A-2D69-4786-9301-DC1CBF26E140}" srcOrd="0" destOrd="0" presId="urn:microsoft.com/office/officeart/2005/8/layout/hChevron3"/>
    <dgm:cxn modelId="{66E3AC32-A9B8-4F54-B130-871FCFAF58D1}" type="presParOf" srcId="{A904D7D9-2647-4D69-BECB-B9B8CFD69EAB}" destId="{B404CE2C-4803-4CC2-A3F4-CCD22B26CA37}" srcOrd="1" destOrd="0" presId="urn:microsoft.com/office/officeart/2005/8/layout/hChevron3"/>
    <dgm:cxn modelId="{085C9D91-7442-462E-8616-B223EF036BA9}" type="presParOf" srcId="{A904D7D9-2647-4D69-BECB-B9B8CFD69EAB}" destId="{A56DD5C9-8DA4-4B6C-9B48-153EFE02858F}" srcOrd="2" destOrd="0" presId="urn:microsoft.com/office/officeart/2005/8/layout/hChevron3"/>
    <dgm:cxn modelId="{EA30A6EA-695F-4C73-9242-5621D870A5C1}" type="presParOf" srcId="{A904D7D9-2647-4D69-BECB-B9B8CFD69EAB}" destId="{C9CF86FB-AD90-444E-98C0-E0FD8FCCBF09}" srcOrd="3" destOrd="0" presId="urn:microsoft.com/office/officeart/2005/8/layout/hChevron3"/>
    <dgm:cxn modelId="{D92FD6D7-CAD8-44E4-B5AE-44A27171820E}" type="presParOf" srcId="{A904D7D9-2647-4D69-BECB-B9B8CFD69EAB}" destId="{3C3CC8C2-15BE-4A3F-B44E-9373993E599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C77BA64-35C1-4690-9ADA-9377594BCB39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641CEAA-5220-4278-82EE-E0D5E6447EB1}">
      <dgm:prSet/>
      <dgm:spPr>
        <a:solidFill>
          <a:srgbClr val="DD6909"/>
        </a:solidFill>
      </dgm:spPr>
      <dgm:t>
        <a:bodyPr/>
        <a:lstStyle/>
        <a:p>
          <a:pPr rtl="0"/>
          <a:r>
            <a:rPr lang="es-ES" dirty="0" smtClean="0"/>
            <a:t>Mecanismos cardíacos para combatir la isquemia</a:t>
          </a:r>
          <a:endParaRPr lang="es-ES" dirty="0"/>
        </a:p>
      </dgm:t>
    </dgm:pt>
    <dgm:pt modelId="{975D04D8-B321-4AF8-9B76-8776414B8FA4}" type="parTrans" cxnId="{F4A53205-1FD5-4225-B9F9-A020B1A4F0A1}">
      <dgm:prSet/>
      <dgm:spPr/>
      <dgm:t>
        <a:bodyPr/>
        <a:lstStyle/>
        <a:p>
          <a:endParaRPr lang="es-ES"/>
        </a:p>
      </dgm:t>
    </dgm:pt>
    <dgm:pt modelId="{3D88C9A9-92B1-4AE5-B130-4C3D2C81271C}" type="sibTrans" cxnId="{F4A53205-1FD5-4225-B9F9-A020B1A4F0A1}">
      <dgm:prSet/>
      <dgm:spPr/>
      <dgm:t>
        <a:bodyPr/>
        <a:lstStyle/>
        <a:p>
          <a:endParaRPr lang="es-ES"/>
        </a:p>
      </dgm:t>
    </dgm:pt>
    <dgm:pt modelId="{ECCF7E06-BAD4-48C1-9B75-EBEE8F8ED8C3}" type="pres">
      <dgm:prSet presAssocID="{CC77BA64-35C1-4690-9ADA-9377594BCB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73A29B5-9683-41FC-9E97-9A5E1A2B8C6F}" type="pres">
      <dgm:prSet presAssocID="{A641CEAA-5220-4278-82EE-E0D5E6447EB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4A53205-1FD5-4225-B9F9-A020B1A4F0A1}" srcId="{CC77BA64-35C1-4690-9ADA-9377594BCB39}" destId="{A641CEAA-5220-4278-82EE-E0D5E6447EB1}" srcOrd="0" destOrd="0" parTransId="{975D04D8-B321-4AF8-9B76-8776414B8FA4}" sibTransId="{3D88C9A9-92B1-4AE5-B130-4C3D2C81271C}"/>
    <dgm:cxn modelId="{F557774A-E1DA-49F1-9EE2-556537B4A3ED}" type="presOf" srcId="{A641CEAA-5220-4278-82EE-E0D5E6447EB1}" destId="{A73A29B5-9683-41FC-9E97-9A5E1A2B8C6F}" srcOrd="0" destOrd="0" presId="urn:microsoft.com/office/officeart/2005/8/layout/vList2"/>
    <dgm:cxn modelId="{419DF645-D4A5-4431-942C-84B33CA91524}" type="presOf" srcId="{CC77BA64-35C1-4690-9ADA-9377594BCB39}" destId="{ECCF7E06-BAD4-48C1-9B75-EBEE8F8ED8C3}" srcOrd="0" destOrd="0" presId="urn:microsoft.com/office/officeart/2005/8/layout/vList2"/>
    <dgm:cxn modelId="{95C845A6-93D7-45A6-AB59-04C771A336D8}" type="presParOf" srcId="{ECCF7E06-BAD4-48C1-9B75-EBEE8F8ED8C3}" destId="{A73A29B5-9683-41FC-9E97-9A5E1A2B8C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E95E27A-387D-4874-BD63-C6B4675E5DE1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8C0C62-EBEB-49CD-A392-5941419339E4}">
      <dgm:prSet phldrT="[Texto]"/>
      <dgm:spPr>
        <a:solidFill>
          <a:schemeClr val="bg1"/>
        </a:solidFill>
        <a:ln w="69850">
          <a:solidFill>
            <a:srgbClr val="DD6909"/>
          </a:solidFill>
        </a:ln>
      </dgm:spPr>
      <dgm:t>
        <a:bodyPr/>
        <a:lstStyle/>
        <a:p>
          <a:r>
            <a:rPr lang="es-ES" baseline="0" dirty="0" smtClean="0">
              <a:solidFill>
                <a:srgbClr val="DD6909"/>
              </a:solidFill>
            </a:rPr>
            <a:t>Vasodilatación por </a:t>
          </a:r>
          <a:r>
            <a:rPr lang="es-ES" baseline="0" dirty="0" err="1" smtClean="0">
              <a:solidFill>
                <a:srgbClr val="DD6909"/>
              </a:solidFill>
            </a:rPr>
            <a:t>adenosina</a:t>
          </a:r>
          <a:endParaRPr lang="es-ES" baseline="0" dirty="0">
            <a:solidFill>
              <a:srgbClr val="DD6909"/>
            </a:solidFill>
          </a:endParaRPr>
        </a:p>
      </dgm:t>
    </dgm:pt>
    <dgm:pt modelId="{D274A9F3-7F61-4294-A0AB-4F3F8ACF24CA}" type="parTrans" cxnId="{328F74D3-FFA9-4909-8374-4415676FF164}">
      <dgm:prSet/>
      <dgm:spPr/>
      <dgm:t>
        <a:bodyPr/>
        <a:lstStyle/>
        <a:p>
          <a:endParaRPr lang="es-ES"/>
        </a:p>
      </dgm:t>
    </dgm:pt>
    <dgm:pt modelId="{C36FC66F-883B-479C-882D-21A7FC9ACD47}" type="sibTrans" cxnId="{328F74D3-FFA9-4909-8374-4415676FF164}">
      <dgm:prSet/>
      <dgm:spPr/>
      <dgm:t>
        <a:bodyPr/>
        <a:lstStyle/>
        <a:p>
          <a:endParaRPr lang="es-ES"/>
        </a:p>
      </dgm:t>
    </dgm:pt>
    <dgm:pt modelId="{03F0EFC4-9701-455D-9452-40FC5EC41DFC}">
      <dgm:prSet phldrT="[Texto]"/>
      <dgm:spPr>
        <a:solidFill>
          <a:schemeClr val="bg1"/>
        </a:solidFill>
        <a:ln w="82550">
          <a:solidFill>
            <a:srgbClr val="DD6909"/>
          </a:solidFill>
        </a:ln>
      </dgm:spPr>
      <dgm:t>
        <a:bodyPr/>
        <a:lstStyle/>
        <a:p>
          <a:r>
            <a:rPr lang="es-ES" dirty="0" smtClean="0">
              <a:solidFill>
                <a:srgbClr val="DD6909"/>
              </a:solidFill>
            </a:rPr>
            <a:t>Limitar el metabolismo del corazón</a:t>
          </a:r>
          <a:endParaRPr lang="es-ES" dirty="0">
            <a:solidFill>
              <a:srgbClr val="DD6909"/>
            </a:solidFill>
          </a:endParaRPr>
        </a:p>
      </dgm:t>
    </dgm:pt>
    <dgm:pt modelId="{237FC588-DF43-4D0B-BDBB-3A448332C376}" type="parTrans" cxnId="{41905576-AEC5-44D5-BD6F-440315A260EB}">
      <dgm:prSet/>
      <dgm:spPr/>
      <dgm:t>
        <a:bodyPr/>
        <a:lstStyle/>
        <a:p>
          <a:endParaRPr lang="es-ES"/>
        </a:p>
      </dgm:t>
    </dgm:pt>
    <dgm:pt modelId="{E2DA4B29-61FE-4A95-9E66-AA5DCCB7668B}" type="sibTrans" cxnId="{41905576-AEC5-44D5-BD6F-440315A260EB}">
      <dgm:prSet/>
      <dgm:spPr/>
      <dgm:t>
        <a:bodyPr/>
        <a:lstStyle/>
        <a:p>
          <a:endParaRPr lang="es-ES"/>
        </a:p>
      </dgm:t>
    </dgm:pt>
    <dgm:pt modelId="{DF621D97-4B46-4E5D-AACF-D8B67D53C215}">
      <dgm:prSet phldrT="[Texto]"/>
      <dgm:spPr>
        <a:solidFill>
          <a:schemeClr val="bg1"/>
        </a:solidFill>
        <a:ln w="69850">
          <a:solidFill>
            <a:srgbClr val="DD6909"/>
          </a:solidFill>
        </a:ln>
      </dgm:spPr>
      <dgm:t>
        <a:bodyPr/>
        <a:lstStyle/>
        <a:p>
          <a:r>
            <a:rPr lang="es-ES" baseline="0" dirty="0" smtClean="0">
              <a:solidFill>
                <a:srgbClr val="DD6909"/>
              </a:solidFill>
            </a:rPr>
            <a:t>Desarrollo de vasos colaterales</a:t>
          </a:r>
          <a:endParaRPr lang="es-ES" baseline="0" dirty="0">
            <a:solidFill>
              <a:srgbClr val="DD6909"/>
            </a:solidFill>
          </a:endParaRPr>
        </a:p>
      </dgm:t>
    </dgm:pt>
    <dgm:pt modelId="{EE355EB9-7D86-434D-8FBB-3540DA586B0A}" type="parTrans" cxnId="{307E7C07-4D86-4C54-BC24-8A9462DF0CAD}">
      <dgm:prSet/>
      <dgm:spPr/>
      <dgm:t>
        <a:bodyPr/>
        <a:lstStyle/>
        <a:p>
          <a:endParaRPr lang="es-ES"/>
        </a:p>
      </dgm:t>
    </dgm:pt>
    <dgm:pt modelId="{AB51E9D9-4C6D-4494-A5B7-0472BB043A33}" type="sibTrans" cxnId="{307E7C07-4D86-4C54-BC24-8A9462DF0CAD}">
      <dgm:prSet/>
      <dgm:spPr/>
      <dgm:t>
        <a:bodyPr/>
        <a:lstStyle/>
        <a:p>
          <a:endParaRPr lang="es-ES"/>
        </a:p>
      </dgm:t>
    </dgm:pt>
    <dgm:pt modelId="{237CD366-184C-4E35-914D-D6B3A73825D4}" type="pres">
      <dgm:prSet presAssocID="{CE95E27A-387D-4874-BD63-C6B4675E5D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AAD8760-9BE0-4C35-929A-454E7D0FC71A}" type="pres">
      <dgm:prSet presAssocID="{D68C0C62-EBEB-49CD-A392-5941419339E4}" presName="node" presStyleLbl="node1" presStyleIdx="0" presStyleCnt="3" custLinFactNeighborX="-2011" custLinFactNeighborY="-36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AA7AC3-351A-4405-A4FA-EC0CBAEF1B01}" type="pres">
      <dgm:prSet presAssocID="{C36FC66F-883B-479C-882D-21A7FC9ACD47}" presName="sibTrans" presStyleCnt="0"/>
      <dgm:spPr/>
    </dgm:pt>
    <dgm:pt modelId="{2D6ECE3D-9DDA-4A82-BA92-B043D5C26BDE}" type="pres">
      <dgm:prSet presAssocID="{DF621D97-4B46-4E5D-AACF-D8B67D53C215}" presName="node" presStyleLbl="node1" presStyleIdx="1" presStyleCnt="3" custLinFactX="-13081" custLinFactY="15172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ED6F32-492D-43DC-B232-4CEDE3E1081E}" type="pres">
      <dgm:prSet presAssocID="{AB51E9D9-4C6D-4494-A5B7-0472BB043A33}" presName="sibTrans" presStyleCnt="0"/>
      <dgm:spPr/>
    </dgm:pt>
    <dgm:pt modelId="{13204872-B4D8-479E-85DE-368781C2F41F}" type="pres">
      <dgm:prSet presAssocID="{03F0EFC4-9701-455D-9452-40FC5EC41DFC}" presName="node" presStyleLbl="node1" presStyleIdx="2" presStyleCnt="3" custLinFactNeighborX="64029" custLinFactNeighborY="-514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07E7C07-4D86-4C54-BC24-8A9462DF0CAD}" srcId="{CE95E27A-387D-4874-BD63-C6B4675E5DE1}" destId="{DF621D97-4B46-4E5D-AACF-D8B67D53C215}" srcOrd="1" destOrd="0" parTransId="{EE355EB9-7D86-434D-8FBB-3540DA586B0A}" sibTransId="{AB51E9D9-4C6D-4494-A5B7-0472BB043A33}"/>
    <dgm:cxn modelId="{BDD3D65E-B076-4850-B2EE-B26D143B4DB8}" type="presOf" srcId="{03F0EFC4-9701-455D-9452-40FC5EC41DFC}" destId="{13204872-B4D8-479E-85DE-368781C2F41F}" srcOrd="0" destOrd="0" presId="urn:microsoft.com/office/officeart/2005/8/layout/default"/>
    <dgm:cxn modelId="{0BCB3FE9-682E-47D3-9481-E7E130A8B02C}" type="presOf" srcId="{D68C0C62-EBEB-49CD-A392-5941419339E4}" destId="{2AAD8760-9BE0-4C35-929A-454E7D0FC71A}" srcOrd="0" destOrd="0" presId="urn:microsoft.com/office/officeart/2005/8/layout/default"/>
    <dgm:cxn modelId="{204F9D57-45E2-4A50-9FDC-6806D52A50EC}" type="presOf" srcId="{DF621D97-4B46-4E5D-AACF-D8B67D53C215}" destId="{2D6ECE3D-9DDA-4A82-BA92-B043D5C26BDE}" srcOrd="0" destOrd="0" presId="urn:microsoft.com/office/officeart/2005/8/layout/default"/>
    <dgm:cxn modelId="{572FD621-346E-4D8E-B7EE-400068FB6B6A}" type="presOf" srcId="{CE95E27A-387D-4874-BD63-C6B4675E5DE1}" destId="{237CD366-184C-4E35-914D-D6B3A73825D4}" srcOrd="0" destOrd="0" presId="urn:microsoft.com/office/officeart/2005/8/layout/default"/>
    <dgm:cxn modelId="{41905576-AEC5-44D5-BD6F-440315A260EB}" srcId="{CE95E27A-387D-4874-BD63-C6B4675E5DE1}" destId="{03F0EFC4-9701-455D-9452-40FC5EC41DFC}" srcOrd="2" destOrd="0" parTransId="{237FC588-DF43-4D0B-BDBB-3A448332C376}" sibTransId="{E2DA4B29-61FE-4A95-9E66-AA5DCCB7668B}"/>
    <dgm:cxn modelId="{328F74D3-FFA9-4909-8374-4415676FF164}" srcId="{CE95E27A-387D-4874-BD63-C6B4675E5DE1}" destId="{D68C0C62-EBEB-49CD-A392-5941419339E4}" srcOrd="0" destOrd="0" parTransId="{D274A9F3-7F61-4294-A0AB-4F3F8ACF24CA}" sibTransId="{C36FC66F-883B-479C-882D-21A7FC9ACD47}"/>
    <dgm:cxn modelId="{95D385E2-E9A0-457B-8A8E-47EBD41063E8}" type="presParOf" srcId="{237CD366-184C-4E35-914D-D6B3A73825D4}" destId="{2AAD8760-9BE0-4C35-929A-454E7D0FC71A}" srcOrd="0" destOrd="0" presId="urn:microsoft.com/office/officeart/2005/8/layout/default"/>
    <dgm:cxn modelId="{6C0BAD80-B177-48A9-9315-5DE1A562A5C0}" type="presParOf" srcId="{237CD366-184C-4E35-914D-D6B3A73825D4}" destId="{C0AA7AC3-351A-4405-A4FA-EC0CBAEF1B01}" srcOrd="1" destOrd="0" presId="urn:microsoft.com/office/officeart/2005/8/layout/default"/>
    <dgm:cxn modelId="{E29FB207-D218-449D-B3D8-034E71DD3719}" type="presParOf" srcId="{237CD366-184C-4E35-914D-D6B3A73825D4}" destId="{2D6ECE3D-9DDA-4A82-BA92-B043D5C26BDE}" srcOrd="2" destOrd="0" presId="urn:microsoft.com/office/officeart/2005/8/layout/default"/>
    <dgm:cxn modelId="{66C62B48-9116-412F-8198-7DC5E3D5FF79}" type="presParOf" srcId="{237CD366-184C-4E35-914D-D6B3A73825D4}" destId="{D8ED6F32-492D-43DC-B232-4CEDE3E1081E}" srcOrd="3" destOrd="0" presId="urn:microsoft.com/office/officeart/2005/8/layout/default"/>
    <dgm:cxn modelId="{FF2B0968-3383-4CD6-8BD6-FB750E87B82B}" type="presParOf" srcId="{237CD366-184C-4E35-914D-D6B3A73825D4}" destId="{13204872-B4D8-479E-85DE-368781C2F41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CBA1E3D-C610-492D-91C2-59FC69CCA080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CB843C3-5D68-4EDB-AE27-310430DAFF18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Controlar GC</a:t>
          </a:r>
          <a:endParaRPr lang="es-ES" dirty="0"/>
        </a:p>
      </dgm:t>
    </dgm:pt>
    <dgm:pt modelId="{CABC9CA3-952E-4CF3-AB48-8E66E20B0A34}" type="parTrans" cxnId="{9A3CD6D9-2E2F-4D71-9109-C030E8C7FED6}">
      <dgm:prSet/>
      <dgm:spPr/>
      <dgm:t>
        <a:bodyPr/>
        <a:lstStyle/>
        <a:p>
          <a:endParaRPr lang="es-ES"/>
        </a:p>
      </dgm:t>
    </dgm:pt>
    <dgm:pt modelId="{79B94A28-289C-4176-A99E-5D977465BA3B}" type="sibTrans" cxnId="{9A3CD6D9-2E2F-4D71-9109-C030E8C7FED6}">
      <dgm:prSet/>
      <dgm:spPr>
        <a:solidFill>
          <a:srgbClr val="DD6909">
            <a:alpha val="70000"/>
          </a:srgbClr>
        </a:solidFill>
      </dgm:spPr>
      <dgm:t>
        <a:bodyPr/>
        <a:lstStyle/>
        <a:p>
          <a:endParaRPr lang="es-ES"/>
        </a:p>
      </dgm:t>
    </dgm:pt>
    <dgm:pt modelId="{92185F14-8F5D-4541-83F0-28697F47FE2D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>
              <a:latin typeface="Calibri"/>
              <a:cs typeface="Calibri"/>
            </a:rPr>
            <a:t>↓</a:t>
          </a:r>
          <a:r>
            <a:rPr lang="es-ES" dirty="0" err="1" smtClean="0">
              <a:latin typeface="Calibri"/>
              <a:cs typeface="Calibri"/>
            </a:rPr>
            <a:t>Fc</a:t>
          </a:r>
          <a:endParaRPr lang="es-ES" dirty="0"/>
        </a:p>
      </dgm:t>
    </dgm:pt>
    <dgm:pt modelId="{7155C178-D88A-4D48-ACE2-3952B7134D38}" type="parTrans" cxnId="{CE85E4DD-A484-47A5-9BD4-1CE68310B2B6}">
      <dgm:prSet/>
      <dgm:spPr/>
      <dgm:t>
        <a:bodyPr/>
        <a:lstStyle/>
        <a:p>
          <a:endParaRPr lang="es-ES"/>
        </a:p>
      </dgm:t>
    </dgm:pt>
    <dgm:pt modelId="{8BFA4B65-AD2D-4A4E-AC5B-893919123289}" type="sibTrans" cxnId="{CE85E4DD-A484-47A5-9BD4-1CE68310B2B6}">
      <dgm:prSet/>
      <dgm:spPr>
        <a:solidFill>
          <a:srgbClr val="DD6909">
            <a:alpha val="70000"/>
          </a:srgbClr>
        </a:solidFill>
      </dgm:spPr>
      <dgm:t>
        <a:bodyPr/>
        <a:lstStyle/>
        <a:p>
          <a:endParaRPr lang="es-ES"/>
        </a:p>
      </dgm:t>
    </dgm:pt>
    <dgm:pt modelId="{887CFC38-B467-42E2-9155-209EAA9AAA57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↑Tiempo de diástole</a:t>
          </a:r>
          <a:endParaRPr lang="es-ES" dirty="0"/>
        </a:p>
      </dgm:t>
    </dgm:pt>
    <dgm:pt modelId="{BF917FE7-6169-4EE5-821D-F86FB175D7F6}" type="parTrans" cxnId="{4D15253B-722D-435F-A29C-39FD1E01BB77}">
      <dgm:prSet/>
      <dgm:spPr/>
      <dgm:t>
        <a:bodyPr/>
        <a:lstStyle/>
        <a:p>
          <a:endParaRPr lang="es-ES"/>
        </a:p>
      </dgm:t>
    </dgm:pt>
    <dgm:pt modelId="{716159D0-8AC9-41D3-AA56-63DB72ED9553}" type="sibTrans" cxnId="{4D15253B-722D-435F-A29C-39FD1E01BB77}">
      <dgm:prSet/>
      <dgm:spPr>
        <a:solidFill>
          <a:srgbClr val="DD6909">
            <a:alpha val="70000"/>
          </a:srgbClr>
        </a:solidFill>
      </dgm:spPr>
      <dgm:t>
        <a:bodyPr/>
        <a:lstStyle/>
        <a:p>
          <a:endParaRPr lang="es-ES"/>
        </a:p>
      </dgm:t>
    </dgm:pt>
    <dgm:pt modelId="{C1584D1A-60C8-4AB2-B9B9-082E93B9BDA8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↑</a:t>
          </a:r>
          <a:r>
            <a:rPr lang="es-ES" dirty="0" err="1" smtClean="0"/>
            <a:t>Vol</a:t>
          </a:r>
          <a:r>
            <a:rPr lang="es-ES" dirty="0" smtClean="0"/>
            <a:t> fin de diástole</a:t>
          </a:r>
          <a:endParaRPr lang="es-ES" dirty="0"/>
        </a:p>
      </dgm:t>
    </dgm:pt>
    <dgm:pt modelId="{862AD682-0E62-4A1C-A744-41B856D8CC68}" type="parTrans" cxnId="{7D08D6D4-DC3C-4375-9AC8-74F627A13833}">
      <dgm:prSet/>
      <dgm:spPr/>
      <dgm:t>
        <a:bodyPr/>
        <a:lstStyle/>
        <a:p>
          <a:endParaRPr lang="es-ES"/>
        </a:p>
      </dgm:t>
    </dgm:pt>
    <dgm:pt modelId="{A6D54CFD-5504-46B1-95B6-7664497EDEFF}" type="sibTrans" cxnId="{7D08D6D4-DC3C-4375-9AC8-74F627A13833}">
      <dgm:prSet/>
      <dgm:spPr>
        <a:solidFill>
          <a:srgbClr val="DD6909">
            <a:alpha val="70000"/>
          </a:srgbClr>
        </a:solidFill>
      </dgm:spPr>
      <dgm:t>
        <a:bodyPr/>
        <a:lstStyle/>
        <a:p>
          <a:endParaRPr lang="es-ES"/>
        </a:p>
      </dgm:t>
    </dgm:pt>
    <dgm:pt modelId="{4A8C9CD5-AB83-4840-93E8-95EE9864BC0E}">
      <dgm:prSet phldrT="[Texto]"/>
      <dgm:spPr>
        <a:solidFill>
          <a:srgbClr val="DD6909"/>
        </a:solidFill>
      </dgm:spPr>
      <dgm:t>
        <a:bodyPr/>
        <a:lstStyle/>
        <a:p>
          <a:r>
            <a:rPr lang="es-ES" dirty="0" smtClean="0"/>
            <a:t>↑</a:t>
          </a:r>
          <a:r>
            <a:rPr lang="es-ES" dirty="0" err="1" smtClean="0"/>
            <a:t>Vol</a:t>
          </a:r>
          <a:r>
            <a:rPr lang="es-ES" dirty="0" smtClean="0"/>
            <a:t> de eyección</a:t>
          </a:r>
          <a:endParaRPr lang="es-ES" dirty="0"/>
        </a:p>
      </dgm:t>
    </dgm:pt>
    <dgm:pt modelId="{7F26D6DD-8DE7-4AD9-B26D-2B576E3030EE}" type="parTrans" cxnId="{D9FA86FA-B375-4DA1-8F20-4F32EB7BA927}">
      <dgm:prSet/>
      <dgm:spPr/>
      <dgm:t>
        <a:bodyPr/>
        <a:lstStyle/>
        <a:p>
          <a:endParaRPr lang="es-ES"/>
        </a:p>
      </dgm:t>
    </dgm:pt>
    <dgm:pt modelId="{AC109A3A-0A30-41B0-81DC-7554F788923F}" type="sibTrans" cxnId="{D9FA86FA-B375-4DA1-8F20-4F32EB7BA927}">
      <dgm:prSet/>
      <dgm:spPr/>
      <dgm:t>
        <a:bodyPr/>
        <a:lstStyle/>
        <a:p>
          <a:endParaRPr lang="es-ES"/>
        </a:p>
      </dgm:t>
    </dgm:pt>
    <dgm:pt modelId="{BA7DF2D3-2BC8-41A1-9E2B-52A5D6FA226E}" type="pres">
      <dgm:prSet presAssocID="{6CBA1E3D-C610-492D-91C2-59FC69CCA0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1A4DD11-6042-4B38-A9C4-03B7F24EC15B}" type="pres">
      <dgm:prSet presAssocID="{ACB843C3-5D68-4EDB-AE27-310430DAFF1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755708-0CEA-4E6F-8AC6-12FC529E56A7}" type="pres">
      <dgm:prSet presAssocID="{79B94A28-289C-4176-A99E-5D977465BA3B}" presName="sibTrans" presStyleLbl="sibTrans2D1" presStyleIdx="0" presStyleCnt="4"/>
      <dgm:spPr/>
      <dgm:t>
        <a:bodyPr/>
        <a:lstStyle/>
        <a:p>
          <a:endParaRPr lang="es-ES"/>
        </a:p>
      </dgm:t>
    </dgm:pt>
    <dgm:pt modelId="{F31F30CB-CF66-4766-A2DE-A20DB05D3851}" type="pres">
      <dgm:prSet presAssocID="{79B94A28-289C-4176-A99E-5D977465BA3B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D6062B52-4C92-446E-AC80-230137EF31EF}" type="pres">
      <dgm:prSet presAssocID="{92185F14-8F5D-4541-83F0-28697F47FE2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0A44CB-FE35-4C45-A2F6-F40F3B43B148}" type="pres">
      <dgm:prSet presAssocID="{8BFA4B65-AD2D-4A4E-AC5B-893919123289}" presName="sibTrans" presStyleLbl="sibTrans2D1" presStyleIdx="1" presStyleCnt="4"/>
      <dgm:spPr/>
      <dgm:t>
        <a:bodyPr/>
        <a:lstStyle/>
        <a:p>
          <a:endParaRPr lang="es-ES"/>
        </a:p>
      </dgm:t>
    </dgm:pt>
    <dgm:pt modelId="{53FB3C8E-70CC-4948-ACFA-78C7D6CA6CF8}" type="pres">
      <dgm:prSet presAssocID="{8BFA4B65-AD2D-4A4E-AC5B-893919123289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90452A42-E5F6-453D-BD5F-F14240BF57E0}" type="pres">
      <dgm:prSet presAssocID="{887CFC38-B467-42E2-9155-209EAA9AAA5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C2AF8A-1404-4B4D-80D4-C181DF034DA2}" type="pres">
      <dgm:prSet presAssocID="{716159D0-8AC9-41D3-AA56-63DB72ED9553}" presName="sibTrans" presStyleLbl="sibTrans2D1" presStyleIdx="2" presStyleCnt="4"/>
      <dgm:spPr/>
      <dgm:t>
        <a:bodyPr/>
        <a:lstStyle/>
        <a:p>
          <a:endParaRPr lang="es-ES"/>
        </a:p>
      </dgm:t>
    </dgm:pt>
    <dgm:pt modelId="{C273D8FD-E5A9-4E89-B343-817899CCF849}" type="pres">
      <dgm:prSet presAssocID="{716159D0-8AC9-41D3-AA56-63DB72ED9553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AEE57235-874C-4CEE-8C03-3BB4014B2253}" type="pres">
      <dgm:prSet presAssocID="{C1584D1A-60C8-4AB2-B9B9-082E93B9BDA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B27DBA-0940-4BF1-9100-E071CFD7E656}" type="pres">
      <dgm:prSet presAssocID="{A6D54CFD-5504-46B1-95B6-7664497EDEFF}" presName="sibTrans" presStyleLbl="sibTrans2D1" presStyleIdx="3" presStyleCnt="4"/>
      <dgm:spPr/>
      <dgm:t>
        <a:bodyPr/>
        <a:lstStyle/>
        <a:p>
          <a:endParaRPr lang="es-ES"/>
        </a:p>
      </dgm:t>
    </dgm:pt>
    <dgm:pt modelId="{6B4B236D-7D64-42DC-A8CB-CD7790340B6E}" type="pres">
      <dgm:prSet presAssocID="{A6D54CFD-5504-46B1-95B6-7664497EDEFF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99EB26DC-0A5E-4978-94AF-BE296FF1F624}" type="pres">
      <dgm:prSet presAssocID="{4A8C9CD5-AB83-4840-93E8-95EE9864BC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04CB000-90F6-4A42-A571-D30C100CE386}" type="presOf" srcId="{6CBA1E3D-C610-492D-91C2-59FC69CCA080}" destId="{BA7DF2D3-2BC8-41A1-9E2B-52A5D6FA226E}" srcOrd="0" destOrd="0" presId="urn:microsoft.com/office/officeart/2005/8/layout/process5"/>
    <dgm:cxn modelId="{71FEEEB7-15F0-4BA0-AB51-73D8F1840DBC}" type="presOf" srcId="{887CFC38-B467-42E2-9155-209EAA9AAA57}" destId="{90452A42-E5F6-453D-BD5F-F14240BF57E0}" srcOrd="0" destOrd="0" presId="urn:microsoft.com/office/officeart/2005/8/layout/process5"/>
    <dgm:cxn modelId="{D9FA86FA-B375-4DA1-8F20-4F32EB7BA927}" srcId="{6CBA1E3D-C610-492D-91C2-59FC69CCA080}" destId="{4A8C9CD5-AB83-4840-93E8-95EE9864BC0E}" srcOrd="4" destOrd="0" parTransId="{7F26D6DD-8DE7-4AD9-B26D-2B576E3030EE}" sibTransId="{AC109A3A-0A30-41B0-81DC-7554F788923F}"/>
    <dgm:cxn modelId="{918B9094-810C-4181-9B2A-4B3B0B3FBC47}" type="presOf" srcId="{4A8C9CD5-AB83-4840-93E8-95EE9864BC0E}" destId="{99EB26DC-0A5E-4978-94AF-BE296FF1F624}" srcOrd="0" destOrd="0" presId="urn:microsoft.com/office/officeart/2005/8/layout/process5"/>
    <dgm:cxn modelId="{8AA3E225-6EE1-47BC-B0FC-B897E2EE0F31}" type="presOf" srcId="{ACB843C3-5D68-4EDB-AE27-310430DAFF18}" destId="{61A4DD11-6042-4B38-A9C4-03B7F24EC15B}" srcOrd="0" destOrd="0" presId="urn:microsoft.com/office/officeart/2005/8/layout/process5"/>
    <dgm:cxn modelId="{F3331C3D-FF1B-4D17-8864-D3C5E29C47B3}" type="presOf" srcId="{C1584D1A-60C8-4AB2-B9B9-082E93B9BDA8}" destId="{AEE57235-874C-4CEE-8C03-3BB4014B2253}" srcOrd="0" destOrd="0" presId="urn:microsoft.com/office/officeart/2005/8/layout/process5"/>
    <dgm:cxn modelId="{DDF41C60-5BF7-4528-B70C-660C421B7C1A}" type="presOf" srcId="{8BFA4B65-AD2D-4A4E-AC5B-893919123289}" destId="{53FB3C8E-70CC-4948-ACFA-78C7D6CA6CF8}" srcOrd="1" destOrd="0" presId="urn:microsoft.com/office/officeart/2005/8/layout/process5"/>
    <dgm:cxn modelId="{1965451A-D22B-47CA-9129-45EA2B878308}" type="presOf" srcId="{716159D0-8AC9-41D3-AA56-63DB72ED9553}" destId="{B0C2AF8A-1404-4B4D-80D4-C181DF034DA2}" srcOrd="0" destOrd="0" presId="urn:microsoft.com/office/officeart/2005/8/layout/process5"/>
    <dgm:cxn modelId="{40147CBB-2B30-4026-97EB-CB3EB5250DBB}" type="presOf" srcId="{92185F14-8F5D-4541-83F0-28697F47FE2D}" destId="{D6062B52-4C92-446E-AC80-230137EF31EF}" srcOrd="0" destOrd="0" presId="urn:microsoft.com/office/officeart/2005/8/layout/process5"/>
    <dgm:cxn modelId="{BE11911A-3086-4A5F-8216-937EBB42F6D7}" type="presOf" srcId="{8BFA4B65-AD2D-4A4E-AC5B-893919123289}" destId="{1D0A44CB-FE35-4C45-A2F6-F40F3B43B148}" srcOrd="0" destOrd="0" presId="urn:microsoft.com/office/officeart/2005/8/layout/process5"/>
    <dgm:cxn modelId="{7D08D6D4-DC3C-4375-9AC8-74F627A13833}" srcId="{6CBA1E3D-C610-492D-91C2-59FC69CCA080}" destId="{C1584D1A-60C8-4AB2-B9B9-082E93B9BDA8}" srcOrd="3" destOrd="0" parTransId="{862AD682-0E62-4A1C-A744-41B856D8CC68}" sibTransId="{A6D54CFD-5504-46B1-95B6-7664497EDEFF}"/>
    <dgm:cxn modelId="{984B4B30-2D63-4A64-A86C-42E132C3D1CA}" type="presOf" srcId="{79B94A28-289C-4176-A99E-5D977465BA3B}" destId="{F31F30CB-CF66-4766-A2DE-A20DB05D3851}" srcOrd="1" destOrd="0" presId="urn:microsoft.com/office/officeart/2005/8/layout/process5"/>
    <dgm:cxn modelId="{4D15253B-722D-435F-A29C-39FD1E01BB77}" srcId="{6CBA1E3D-C610-492D-91C2-59FC69CCA080}" destId="{887CFC38-B467-42E2-9155-209EAA9AAA57}" srcOrd="2" destOrd="0" parTransId="{BF917FE7-6169-4EE5-821D-F86FB175D7F6}" sibTransId="{716159D0-8AC9-41D3-AA56-63DB72ED9553}"/>
    <dgm:cxn modelId="{CE85E4DD-A484-47A5-9BD4-1CE68310B2B6}" srcId="{6CBA1E3D-C610-492D-91C2-59FC69CCA080}" destId="{92185F14-8F5D-4541-83F0-28697F47FE2D}" srcOrd="1" destOrd="0" parTransId="{7155C178-D88A-4D48-ACE2-3952B7134D38}" sibTransId="{8BFA4B65-AD2D-4A4E-AC5B-893919123289}"/>
    <dgm:cxn modelId="{2B55B49B-3118-4ADE-B7A9-B8D11672E365}" type="presOf" srcId="{79B94A28-289C-4176-A99E-5D977465BA3B}" destId="{25755708-0CEA-4E6F-8AC6-12FC529E56A7}" srcOrd="0" destOrd="0" presId="urn:microsoft.com/office/officeart/2005/8/layout/process5"/>
    <dgm:cxn modelId="{F20096C7-9817-47F8-A98A-FE2C428E1BBE}" type="presOf" srcId="{716159D0-8AC9-41D3-AA56-63DB72ED9553}" destId="{C273D8FD-E5A9-4E89-B343-817899CCF849}" srcOrd="1" destOrd="0" presId="urn:microsoft.com/office/officeart/2005/8/layout/process5"/>
    <dgm:cxn modelId="{D6A306DD-24C0-4C1C-99F7-9F3DD0A6801C}" type="presOf" srcId="{A6D54CFD-5504-46B1-95B6-7664497EDEFF}" destId="{6B4B236D-7D64-42DC-A8CB-CD7790340B6E}" srcOrd="1" destOrd="0" presId="urn:microsoft.com/office/officeart/2005/8/layout/process5"/>
    <dgm:cxn modelId="{9A3CD6D9-2E2F-4D71-9109-C030E8C7FED6}" srcId="{6CBA1E3D-C610-492D-91C2-59FC69CCA080}" destId="{ACB843C3-5D68-4EDB-AE27-310430DAFF18}" srcOrd="0" destOrd="0" parTransId="{CABC9CA3-952E-4CF3-AB48-8E66E20B0A34}" sibTransId="{79B94A28-289C-4176-A99E-5D977465BA3B}"/>
    <dgm:cxn modelId="{8875F19A-2769-4AF7-BA15-4A9E6568DA92}" type="presOf" srcId="{A6D54CFD-5504-46B1-95B6-7664497EDEFF}" destId="{0CB27DBA-0940-4BF1-9100-E071CFD7E656}" srcOrd="0" destOrd="0" presId="urn:microsoft.com/office/officeart/2005/8/layout/process5"/>
    <dgm:cxn modelId="{C8E52668-8EB5-4A7D-A0BB-6BB9D4A8630D}" type="presParOf" srcId="{BA7DF2D3-2BC8-41A1-9E2B-52A5D6FA226E}" destId="{61A4DD11-6042-4B38-A9C4-03B7F24EC15B}" srcOrd="0" destOrd="0" presId="urn:microsoft.com/office/officeart/2005/8/layout/process5"/>
    <dgm:cxn modelId="{0339B449-86F2-4F60-BFFA-553D0226CEA8}" type="presParOf" srcId="{BA7DF2D3-2BC8-41A1-9E2B-52A5D6FA226E}" destId="{25755708-0CEA-4E6F-8AC6-12FC529E56A7}" srcOrd="1" destOrd="0" presId="urn:microsoft.com/office/officeart/2005/8/layout/process5"/>
    <dgm:cxn modelId="{881D1EA0-2C96-46AA-A957-46D0F6CDD15B}" type="presParOf" srcId="{25755708-0CEA-4E6F-8AC6-12FC529E56A7}" destId="{F31F30CB-CF66-4766-A2DE-A20DB05D3851}" srcOrd="0" destOrd="0" presId="urn:microsoft.com/office/officeart/2005/8/layout/process5"/>
    <dgm:cxn modelId="{F5A54653-F714-4E03-855D-480B837CBE3E}" type="presParOf" srcId="{BA7DF2D3-2BC8-41A1-9E2B-52A5D6FA226E}" destId="{D6062B52-4C92-446E-AC80-230137EF31EF}" srcOrd="2" destOrd="0" presId="urn:microsoft.com/office/officeart/2005/8/layout/process5"/>
    <dgm:cxn modelId="{BDCE7CA9-E957-40F7-90B5-255160A4D2FF}" type="presParOf" srcId="{BA7DF2D3-2BC8-41A1-9E2B-52A5D6FA226E}" destId="{1D0A44CB-FE35-4C45-A2F6-F40F3B43B148}" srcOrd="3" destOrd="0" presId="urn:microsoft.com/office/officeart/2005/8/layout/process5"/>
    <dgm:cxn modelId="{82253CBF-B0B9-4534-A5B8-AFC4B6A60BC3}" type="presParOf" srcId="{1D0A44CB-FE35-4C45-A2F6-F40F3B43B148}" destId="{53FB3C8E-70CC-4948-ACFA-78C7D6CA6CF8}" srcOrd="0" destOrd="0" presId="urn:microsoft.com/office/officeart/2005/8/layout/process5"/>
    <dgm:cxn modelId="{7D2CDCD7-0B09-4FA4-B13D-53A8F68AB719}" type="presParOf" srcId="{BA7DF2D3-2BC8-41A1-9E2B-52A5D6FA226E}" destId="{90452A42-E5F6-453D-BD5F-F14240BF57E0}" srcOrd="4" destOrd="0" presId="urn:microsoft.com/office/officeart/2005/8/layout/process5"/>
    <dgm:cxn modelId="{5B4E85BE-7C88-43BC-A6D1-6B66FAE71C4A}" type="presParOf" srcId="{BA7DF2D3-2BC8-41A1-9E2B-52A5D6FA226E}" destId="{B0C2AF8A-1404-4B4D-80D4-C181DF034DA2}" srcOrd="5" destOrd="0" presId="urn:microsoft.com/office/officeart/2005/8/layout/process5"/>
    <dgm:cxn modelId="{542262AD-BB31-41CC-9201-06981CE81AAB}" type="presParOf" srcId="{B0C2AF8A-1404-4B4D-80D4-C181DF034DA2}" destId="{C273D8FD-E5A9-4E89-B343-817899CCF849}" srcOrd="0" destOrd="0" presId="urn:microsoft.com/office/officeart/2005/8/layout/process5"/>
    <dgm:cxn modelId="{C0826359-58E2-480A-B224-C25D77F146CB}" type="presParOf" srcId="{BA7DF2D3-2BC8-41A1-9E2B-52A5D6FA226E}" destId="{AEE57235-874C-4CEE-8C03-3BB4014B2253}" srcOrd="6" destOrd="0" presId="urn:microsoft.com/office/officeart/2005/8/layout/process5"/>
    <dgm:cxn modelId="{9D9AC8AF-DC09-4447-8A75-CB050ED50AC2}" type="presParOf" srcId="{BA7DF2D3-2BC8-41A1-9E2B-52A5D6FA226E}" destId="{0CB27DBA-0940-4BF1-9100-E071CFD7E656}" srcOrd="7" destOrd="0" presId="urn:microsoft.com/office/officeart/2005/8/layout/process5"/>
    <dgm:cxn modelId="{9A079F99-2A3C-42A1-8408-FC1D9640835C}" type="presParOf" srcId="{0CB27DBA-0940-4BF1-9100-E071CFD7E656}" destId="{6B4B236D-7D64-42DC-A8CB-CD7790340B6E}" srcOrd="0" destOrd="0" presId="urn:microsoft.com/office/officeart/2005/8/layout/process5"/>
    <dgm:cxn modelId="{C1C884C3-8320-4876-AC3A-7DF9AC205282}" type="presParOf" srcId="{BA7DF2D3-2BC8-41A1-9E2B-52A5D6FA226E}" destId="{99EB26DC-0A5E-4978-94AF-BE296FF1F624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F50DA09-EBA3-43B4-BEB7-2D3E90F55996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4C250BE-2FE6-4581-9291-496AF23D33C9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ADH (vasopresina):</a:t>
          </a:r>
          <a:endParaRPr lang="es-ES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gm:t>
    </dgm:pt>
    <dgm:pt modelId="{24999197-B92A-42E2-A415-E89033D98805}" type="parTrans" cxnId="{767E2208-1CE9-4BFF-A199-6D4AF5913B58}">
      <dgm:prSet/>
      <dgm:spPr/>
      <dgm:t>
        <a:bodyPr/>
        <a:lstStyle/>
        <a:p>
          <a:endParaRPr lang="es-ES"/>
        </a:p>
      </dgm:t>
    </dgm:pt>
    <dgm:pt modelId="{109A305E-28AE-48B5-8AF7-0E24263C21B0}" type="sibTrans" cxnId="{767E2208-1CE9-4BFF-A199-6D4AF5913B58}">
      <dgm:prSet/>
      <dgm:spPr/>
      <dgm:t>
        <a:bodyPr/>
        <a:lstStyle/>
        <a:p>
          <a:endParaRPr lang="es-ES"/>
        </a:p>
      </dgm:t>
    </dgm:pt>
    <dgm:pt modelId="{4C1B5841-F71F-45AC-AB6B-3E64AE6D3849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PNA (péptido natriurético auricular): </a:t>
          </a:r>
          <a:endParaRPr lang="es-ES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gm:t>
    </dgm:pt>
    <dgm:pt modelId="{9CCE18AE-A44C-4CE6-84B8-A0EBAEB7B199}" type="parTrans" cxnId="{0E03FDDF-D313-45F7-9C8C-2E3E05EE97F3}">
      <dgm:prSet/>
      <dgm:spPr/>
      <dgm:t>
        <a:bodyPr/>
        <a:lstStyle/>
        <a:p>
          <a:endParaRPr lang="es-ES"/>
        </a:p>
      </dgm:t>
    </dgm:pt>
    <dgm:pt modelId="{3EB0CE85-0414-4071-8111-86DCE581E210}" type="sibTrans" cxnId="{0E03FDDF-D313-45F7-9C8C-2E3E05EE97F3}">
      <dgm:prSet/>
      <dgm:spPr/>
      <dgm:t>
        <a:bodyPr/>
        <a:lstStyle/>
        <a:p>
          <a:endParaRPr lang="es-ES"/>
        </a:p>
      </dgm:t>
    </dgm:pt>
    <dgm:pt modelId="{4B58BCAA-636C-467A-AC09-B618FE559679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Angiotensina II:</a:t>
          </a:r>
          <a:endParaRPr lang="es-ES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gm:t>
    </dgm:pt>
    <dgm:pt modelId="{5C652E69-85B4-408D-9AD6-6BDB672F4C58}" type="parTrans" cxnId="{92D44BC6-3913-4757-AB7F-35818667957B}">
      <dgm:prSet/>
      <dgm:spPr/>
      <dgm:t>
        <a:bodyPr/>
        <a:lstStyle/>
        <a:p>
          <a:endParaRPr lang="es-ES"/>
        </a:p>
      </dgm:t>
    </dgm:pt>
    <dgm:pt modelId="{57147C73-36F2-4992-88E8-8B4B68E2C922}" type="sibTrans" cxnId="{92D44BC6-3913-4757-AB7F-35818667957B}">
      <dgm:prSet/>
      <dgm:spPr/>
      <dgm:t>
        <a:bodyPr/>
        <a:lstStyle/>
        <a:p>
          <a:endParaRPr lang="es-ES"/>
        </a:p>
      </dgm:t>
    </dgm:pt>
    <dgm:pt modelId="{2E15E754-8D19-4403-A62E-F50BF114463D}">
      <dgm:prSet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endParaRPr lang="es-ES" dirty="0"/>
        </a:p>
      </dgm:t>
    </dgm:pt>
    <dgm:pt modelId="{05E86A69-FD13-474F-A918-13D989E0C37E}" type="parTrans" cxnId="{A3C1C4A2-1071-4C51-9901-A88693D01F1B}">
      <dgm:prSet/>
      <dgm:spPr/>
      <dgm:t>
        <a:bodyPr/>
        <a:lstStyle/>
        <a:p>
          <a:endParaRPr lang="es-ES"/>
        </a:p>
      </dgm:t>
    </dgm:pt>
    <dgm:pt modelId="{801044F3-4189-4B29-95D9-932184D878EE}" type="sibTrans" cxnId="{A3C1C4A2-1071-4C51-9901-A88693D01F1B}">
      <dgm:prSet/>
      <dgm:spPr/>
      <dgm:t>
        <a:bodyPr/>
        <a:lstStyle/>
        <a:p>
          <a:endParaRPr lang="es-ES"/>
        </a:p>
      </dgm:t>
    </dgm:pt>
    <dgm:pt modelId="{DEFA53B1-F88B-485D-A6BE-96DEED93389A}" type="pres">
      <dgm:prSet presAssocID="{5F50DA09-EBA3-43B4-BEB7-2D3E90F5599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7ABF688-E23F-428E-B750-5A1331B04CE7}" type="pres">
      <dgm:prSet presAssocID="{D4C250BE-2FE6-4581-9291-496AF23D33C9}" presName="linNode" presStyleCnt="0"/>
      <dgm:spPr/>
    </dgm:pt>
    <dgm:pt modelId="{B28EB36E-D395-43F3-AB7B-ACF392842EED}" type="pres">
      <dgm:prSet presAssocID="{D4C250BE-2FE6-4581-9291-496AF23D33C9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043D20-2C1A-42E8-9750-27836F9BC822}" type="pres">
      <dgm:prSet presAssocID="{D4C250BE-2FE6-4581-9291-496AF23D33C9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A5C06B-4732-42E4-9623-EAF792460077}" type="pres">
      <dgm:prSet presAssocID="{109A305E-28AE-48B5-8AF7-0E24263C21B0}" presName="spacing" presStyleCnt="0"/>
      <dgm:spPr/>
    </dgm:pt>
    <dgm:pt modelId="{1B07E160-C782-46C7-9DC3-F588905E624C}" type="pres">
      <dgm:prSet presAssocID="{4C1B5841-F71F-45AC-AB6B-3E64AE6D3849}" presName="linNode" presStyleCnt="0"/>
      <dgm:spPr/>
    </dgm:pt>
    <dgm:pt modelId="{4ED0A963-92E7-4D70-AC5C-8A5FC809EC02}" type="pres">
      <dgm:prSet presAssocID="{4C1B5841-F71F-45AC-AB6B-3E64AE6D3849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7D02D9-2ECE-4A82-8CC3-6C5EF8926CB9}" type="pres">
      <dgm:prSet presAssocID="{4C1B5841-F71F-45AC-AB6B-3E64AE6D3849}" presName="childShp" presStyleLbl="bgAccFollowNode1" presStyleIdx="1" presStyleCnt="3" custScaleY="117114">
        <dgm:presLayoutVars>
          <dgm:bulletEnabled val="1"/>
        </dgm:presLayoutVars>
      </dgm:prSet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endParaRPr lang="es-ES"/>
        </a:p>
      </dgm:t>
    </dgm:pt>
    <dgm:pt modelId="{D9245262-9596-47F9-A6FA-265C9F8CFAAA}" type="pres">
      <dgm:prSet presAssocID="{3EB0CE85-0414-4071-8111-86DCE581E210}" presName="spacing" presStyleCnt="0"/>
      <dgm:spPr/>
    </dgm:pt>
    <dgm:pt modelId="{D0AD5B07-F0B3-4437-85D3-D6B29BE4B5A5}" type="pres">
      <dgm:prSet presAssocID="{4B58BCAA-636C-467A-AC09-B618FE559679}" presName="linNode" presStyleCnt="0"/>
      <dgm:spPr/>
    </dgm:pt>
    <dgm:pt modelId="{FE400EB6-8981-4D21-AE4D-195619339C47}" type="pres">
      <dgm:prSet presAssocID="{4B58BCAA-636C-467A-AC09-B618FE559679}" presName="parentShp" presStyleLbl="node1" presStyleIdx="2" presStyleCnt="3" custScaleX="95776" custScaleY="968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B27307-53E9-4A19-B8BD-6D05E656C298}" type="pres">
      <dgm:prSet presAssocID="{4B58BCAA-636C-467A-AC09-B618FE559679}" presName="childShp" presStyleLbl="bgAccFollowNode1" presStyleIdx="2" presStyleCnt="3" custScaleY="86972">
        <dgm:presLayoutVars>
          <dgm:bulletEnabled val="1"/>
        </dgm:presLayoutVars>
      </dgm:prSet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endParaRPr lang="es-ES"/>
        </a:p>
      </dgm:t>
    </dgm:pt>
  </dgm:ptLst>
  <dgm:cxnLst>
    <dgm:cxn modelId="{AAC449BF-18C0-46FD-9EE8-5712F497B6C0}" type="presOf" srcId="{4C1B5841-F71F-45AC-AB6B-3E64AE6D3849}" destId="{4ED0A963-92E7-4D70-AC5C-8A5FC809EC02}" srcOrd="0" destOrd="0" presId="urn:microsoft.com/office/officeart/2005/8/layout/vList6"/>
    <dgm:cxn modelId="{F2F99C1C-CF72-4A81-93DC-65CBF3D75FB6}" type="presOf" srcId="{D4C250BE-2FE6-4581-9291-496AF23D33C9}" destId="{B28EB36E-D395-43F3-AB7B-ACF392842EED}" srcOrd="0" destOrd="0" presId="urn:microsoft.com/office/officeart/2005/8/layout/vList6"/>
    <dgm:cxn modelId="{0E03FDDF-D313-45F7-9C8C-2E3E05EE97F3}" srcId="{5F50DA09-EBA3-43B4-BEB7-2D3E90F55996}" destId="{4C1B5841-F71F-45AC-AB6B-3E64AE6D3849}" srcOrd="1" destOrd="0" parTransId="{9CCE18AE-A44C-4CE6-84B8-A0EBAEB7B199}" sibTransId="{3EB0CE85-0414-4071-8111-86DCE581E210}"/>
    <dgm:cxn modelId="{A3C1C4A2-1071-4C51-9901-A88693D01F1B}" srcId="{D4C250BE-2FE6-4581-9291-496AF23D33C9}" destId="{2E15E754-8D19-4403-A62E-F50BF114463D}" srcOrd="0" destOrd="0" parTransId="{05E86A69-FD13-474F-A918-13D989E0C37E}" sibTransId="{801044F3-4189-4B29-95D9-932184D878EE}"/>
    <dgm:cxn modelId="{767E2208-1CE9-4BFF-A199-6D4AF5913B58}" srcId="{5F50DA09-EBA3-43B4-BEB7-2D3E90F55996}" destId="{D4C250BE-2FE6-4581-9291-496AF23D33C9}" srcOrd="0" destOrd="0" parTransId="{24999197-B92A-42E2-A415-E89033D98805}" sibTransId="{109A305E-28AE-48B5-8AF7-0E24263C21B0}"/>
    <dgm:cxn modelId="{D081D9B0-A345-404F-BAC3-B2020C8ADFED}" type="presOf" srcId="{2E15E754-8D19-4403-A62E-F50BF114463D}" destId="{D1043D20-2C1A-42E8-9750-27836F9BC822}" srcOrd="0" destOrd="0" presId="urn:microsoft.com/office/officeart/2005/8/layout/vList6"/>
    <dgm:cxn modelId="{92D44BC6-3913-4757-AB7F-35818667957B}" srcId="{5F50DA09-EBA3-43B4-BEB7-2D3E90F55996}" destId="{4B58BCAA-636C-467A-AC09-B618FE559679}" srcOrd="2" destOrd="0" parTransId="{5C652E69-85B4-408D-9AD6-6BDB672F4C58}" sibTransId="{57147C73-36F2-4992-88E8-8B4B68E2C922}"/>
    <dgm:cxn modelId="{0FBCFAB8-E10D-4F25-86B6-BC6D6786B580}" type="presOf" srcId="{4B58BCAA-636C-467A-AC09-B618FE559679}" destId="{FE400EB6-8981-4D21-AE4D-195619339C47}" srcOrd="0" destOrd="0" presId="urn:microsoft.com/office/officeart/2005/8/layout/vList6"/>
    <dgm:cxn modelId="{215D639D-3755-4C60-B5A6-7FD61EC57A26}" type="presOf" srcId="{5F50DA09-EBA3-43B4-BEB7-2D3E90F55996}" destId="{DEFA53B1-F88B-485D-A6BE-96DEED93389A}" srcOrd="0" destOrd="0" presId="urn:microsoft.com/office/officeart/2005/8/layout/vList6"/>
    <dgm:cxn modelId="{25976B73-CE36-40A0-B034-9E576E52E13D}" type="presParOf" srcId="{DEFA53B1-F88B-485D-A6BE-96DEED93389A}" destId="{47ABF688-E23F-428E-B750-5A1331B04CE7}" srcOrd="0" destOrd="0" presId="urn:microsoft.com/office/officeart/2005/8/layout/vList6"/>
    <dgm:cxn modelId="{AA0894DC-FA33-4A50-9FC2-53552CC69048}" type="presParOf" srcId="{47ABF688-E23F-428E-B750-5A1331B04CE7}" destId="{B28EB36E-D395-43F3-AB7B-ACF392842EED}" srcOrd="0" destOrd="0" presId="urn:microsoft.com/office/officeart/2005/8/layout/vList6"/>
    <dgm:cxn modelId="{A7AB9CE4-E81D-488E-9131-13C670F55764}" type="presParOf" srcId="{47ABF688-E23F-428E-B750-5A1331B04CE7}" destId="{D1043D20-2C1A-42E8-9750-27836F9BC822}" srcOrd="1" destOrd="0" presId="urn:microsoft.com/office/officeart/2005/8/layout/vList6"/>
    <dgm:cxn modelId="{44FC68BD-C599-42E9-8F7F-BFA68BA12A1E}" type="presParOf" srcId="{DEFA53B1-F88B-485D-A6BE-96DEED93389A}" destId="{6EA5C06B-4732-42E4-9623-EAF792460077}" srcOrd="1" destOrd="0" presId="urn:microsoft.com/office/officeart/2005/8/layout/vList6"/>
    <dgm:cxn modelId="{64B8C1BB-3A9B-4F73-B578-4BB511D910FA}" type="presParOf" srcId="{DEFA53B1-F88B-485D-A6BE-96DEED93389A}" destId="{1B07E160-C782-46C7-9DC3-F588905E624C}" srcOrd="2" destOrd="0" presId="urn:microsoft.com/office/officeart/2005/8/layout/vList6"/>
    <dgm:cxn modelId="{D1E51485-3790-4864-B968-965BB9231CB6}" type="presParOf" srcId="{1B07E160-C782-46C7-9DC3-F588905E624C}" destId="{4ED0A963-92E7-4D70-AC5C-8A5FC809EC02}" srcOrd="0" destOrd="0" presId="urn:microsoft.com/office/officeart/2005/8/layout/vList6"/>
    <dgm:cxn modelId="{BD4F2A64-B121-42A9-85E3-E62D31BF4B6E}" type="presParOf" srcId="{1B07E160-C782-46C7-9DC3-F588905E624C}" destId="{B47D02D9-2ECE-4A82-8CC3-6C5EF8926CB9}" srcOrd="1" destOrd="0" presId="urn:microsoft.com/office/officeart/2005/8/layout/vList6"/>
    <dgm:cxn modelId="{C6376240-4465-4158-9A64-7A2029B2D2F8}" type="presParOf" srcId="{DEFA53B1-F88B-485D-A6BE-96DEED93389A}" destId="{D9245262-9596-47F9-A6FA-265C9F8CFAAA}" srcOrd="3" destOrd="0" presId="urn:microsoft.com/office/officeart/2005/8/layout/vList6"/>
    <dgm:cxn modelId="{5CD21D2B-1767-483C-8DB4-FDD3A7824FDB}" type="presParOf" srcId="{DEFA53B1-F88B-485D-A6BE-96DEED93389A}" destId="{D0AD5B07-F0B3-4437-85D3-D6B29BE4B5A5}" srcOrd="4" destOrd="0" presId="urn:microsoft.com/office/officeart/2005/8/layout/vList6"/>
    <dgm:cxn modelId="{1FB278BE-FBD9-4A0C-92B0-3DF426A010A4}" type="presParOf" srcId="{D0AD5B07-F0B3-4437-85D3-D6B29BE4B5A5}" destId="{FE400EB6-8981-4D21-AE4D-195619339C47}" srcOrd="0" destOrd="0" presId="urn:microsoft.com/office/officeart/2005/8/layout/vList6"/>
    <dgm:cxn modelId="{B01F0D9E-A227-4915-929B-D7142AC1169A}" type="presParOf" srcId="{D0AD5B07-F0B3-4437-85D3-D6B29BE4B5A5}" destId="{88B27307-53E9-4A19-B8BD-6D05E656C29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A9E049C-B8E9-4F95-B886-C5E8AF43A0F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2BCD910-7939-4E5A-ACB2-E9E9A67F862D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Hormonas tiroideas (T3/T4):</a:t>
          </a:r>
          <a:endParaRPr lang="es-ES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gm:t>
    </dgm:pt>
    <dgm:pt modelId="{8EA24CC8-2760-49BD-A2D0-11663924E02E}" type="parTrans" cxnId="{B86C7B2D-9573-4DBE-A51A-60C56530646F}">
      <dgm:prSet/>
      <dgm:spPr/>
      <dgm:t>
        <a:bodyPr/>
        <a:lstStyle/>
        <a:p>
          <a:endParaRPr lang="es-ES"/>
        </a:p>
      </dgm:t>
    </dgm:pt>
    <dgm:pt modelId="{839D3170-6794-46DA-B500-A2D25BB41DA4}" type="sibTrans" cxnId="{B86C7B2D-9573-4DBE-A51A-60C56530646F}">
      <dgm:prSet/>
      <dgm:spPr/>
      <dgm:t>
        <a:bodyPr/>
        <a:lstStyle/>
        <a:p>
          <a:endParaRPr lang="es-ES"/>
        </a:p>
      </dgm:t>
    </dgm:pt>
    <dgm:pt modelId="{9CCA44DA-2C6A-439B-838B-028A6941410F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Aldosterona:</a:t>
          </a:r>
          <a:endParaRPr lang="es-ES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gm:t>
    </dgm:pt>
    <dgm:pt modelId="{BA4D5606-6ECD-4902-930F-C41138C7F2B6}" type="parTrans" cxnId="{19DD9CEC-96EF-46E6-B80D-5E52FE60480D}">
      <dgm:prSet/>
      <dgm:spPr/>
      <dgm:t>
        <a:bodyPr/>
        <a:lstStyle/>
        <a:p>
          <a:endParaRPr lang="es-ES"/>
        </a:p>
      </dgm:t>
    </dgm:pt>
    <dgm:pt modelId="{27BF7278-95AA-487D-949E-23F48EC7BA27}" type="sibTrans" cxnId="{19DD9CEC-96EF-46E6-B80D-5E52FE60480D}">
      <dgm:prSet/>
      <dgm:spPr/>
      <dgm:t>
        <a:bodyPr/>
        <a:lstStyle/>
        <a:p>
          <a:endParaRPr lang="es-ES"/>
        </a:p>
      </dgm:t>
    </dgm:pt>
    <dgm:pt modelId="{A1647CF9-38EF-428E-A71F-7D89456AB842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Glucocorticoides:</a:t>
          </a:r>
          <a:endParaRPr lang="es-ES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gm:t>
    </dgm:pt>
    <dgm:pt modelId="{57B9CDE4-7075-48E8-A0B6-9DD85DB6CF16}" type="sibTrans" cxnId="{21CDBA04-5BB8-4877-A560-0B98A3B372AF}">
      <dgm:prSet/>
      <dgm:spPr/>
      <dgm:t>
        <a:bodyPr/>
        <a:lstStyle/>
        <a:p>
          <a:endParaRPr lang="es-ES"/>
        </a:p>
      </dgm:t>
    </dgm:pt>
    <dgm:pt modelId="{1C15990F-9D1E-40CB-B706-9CEE98DDDD45}" type="parTrans" cxnId="{21CDBA04-5BB8-4877-A560-0B98A3B372AF}">
      <dgm:prSet/>
      <dgm:spPr/>
      <dgm:t>
        <a:bodyPr/>
        <a:lstStyle/>
        <a:p>
          <a:endParaRPr lang="es-ES"/>
        </a:p>
      </dgm:t>
    </dgm:pt>
    <dgm:pt modelId="{3AC50A0F-E4D3-4416-8D81-7BED7C14B0CD}" type="pres">
      <dgm:prSet presAssocID="{5A9E049C-B8E9-4F95-B886-C5E8AF43A0F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A45451A-D977-4383-BFEC-52CAC1F6B829}" type="pres">
      <dgm:prSet presAssocID="{D2BCD910-7939-4E5A-ACB2-E9E9A67F862D}" presName="linNode" presStyleCnt="0"/>
      <dgm:spPr/>
    </dgm:pt>
    <dgm:pt modelId="{2CB9400C-0D1A-49F3-B291-2C6A41B3D7CC}" type="pres">
      <dgm:prSet presAssocID="{D2BCD910-7939-4E5A-ACB2-E9E9A67F862D}" presName="parentShp" presStyleLbl="node1" presStyleIdx="0" presStyleCnt="3" custScaleX="95455" custScaleY="837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78D148-EC8A-49A1-AC36-696DC7F3D2B2}" type="pres">
      <dgm:prSet presAssocID="{D2BCD910-7939-4E5A-ACB2-E9E9A67F862D}" presName="childShp" presStyleLbl="bgAccFollowNode1" presStyleIdx="0" presStyleCnt="3" custScaleY="96267">
        <dgm:presLayoutVars>
          <dgm:bulletEnabled val="1"/>
        </dgm:presLayoutVars>
      </dgm:prSet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endParaRPr lang="es-ES"/>
        </a:p>
      </dgm:t>
    </dgm:pt>
    <dgm:pt modelId="{089CE78D-2EC5-4CD6-920A-D65FEF76D1C6}" type="pres">
      <dgm:prSet presAssocID="{839D3170-6794-46DA-B500-A2D25BB41DA4}" presName="spacing" presStyleCnt="0"/>
      <dgm:spPr/>
    </dgm:pt>
    <dgm:pt modelId="{6E7F290A-DAE4-4081-BE6D-3955CDC8FDC6}" type="pres">
      <dgm:prSet presAssocID="{A1647CF9-38EF-428E-A71F-7D89456AB842}" presName="linNode" presStyleCnt="0"/>
      <dgm:spPr/>
    </dgm:pt>
    <dgm:pt modelId="{50B7F20C-3879-4BA3-86A5-B84FF741DF3D}" type="pres">
      <dgm:prSet presAssocID="{A1647CF9-38EF-428E-A71F-7D89456AB842}" presName="parentShp" presStyleLbl="node1" presStyleIdx="1" presStyleCnt="3" custScaleX="95454" custScaleY="867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CA3B7B-B88C-4F74-A003-979716EBC861}" type="pres">
      <dgm:prSet presAssocID="{A1647CF9-38EF-428E-A71F-7D89456AB842}" presName="childShp" presStyleLbl="bgAccFollowNode1" presStyleIdx="1" presStyleCnt="3" custScaleY="89600">
        <dgm:presLayoutVars>
          <dgm:bulletEnabled val="1"/>
        </dgm:presLayoutVars>
      </dgm:prSet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endParaRPr lang="es-ES"/>
        </a:p>
      </dgm:t>
    </dgm:pt>
    <dgm:pt modelId="{B19F4A5F-6BA0-477D-ADA4-E684A53BDD3F}" type="pres">
      <dgm:prSet presAssocID="{57B9CDE4-7075-48E8-A0B6-9DD85DB6CF16}" presName="spacing" presStyleCnt="0"/>
      <dgm:spPr/>
    </dgm:pt>
    <dgm:pt modelId="{FDB430E2-574C-4F21-8780-6469438060A3}" type="pres">
      <dgm:prSet presAssocID="{9CCA44DA-2C6A-439B-838B-028A6941410F}" presName="linNode" presStyleCnt="0"/>
      <dgm:spPr/>
    </dgm:pt>
    <dgm:pt modelId="{CFC842E3-7150-4ADC-9677-7A76CD90E8BC}" type="pres">
      <dgm:prSet presAssocID="{9CCA44DA-2C6A-439B-838B-028A6941410F}" presName="parentShp" presStyleLbl="node1" presStyleIdx="2" presStyleCnt="3" custScaleX="95455" custScaleY="800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6CA767-E34E-4006-A153-73E5609CAC6C}" type="pres">
      <dgm:prSet presAssocID="{9CCA44DA-2C6A-439B-838B-028A6941410F}" presName="childShp" presStyleLbl="bgAccFollowNode1" presStyleIdx="2" presStyleCnt="3" custScaleY="91467">
        <dgm:presLayoutVars>
          <dgm:bulletEnabled val="1"/>
        </dgm:presLayoutVars>
      </dgm:prSet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endParaRPr lang="es-ES"/>
        </a:p>
      </dgm:t>
    </dgm:pt>
  </dgm:ptLst>
  <dgm:cxnLst>
    <dgm:cxn modelId="{445C415A-C99A-47C7-A89E-BABD5133C64F}" type="presOf" srcId="{A1647CF9-38EF-428E-A71F-7D89456AB842}" destId="{50B7F20C-3879-4BA3-86A5-B84FF741DF3D}" srcOrd="0" destOrd="0" presId="urn:microsoft.com/office/officeart/2005/8/layout/vList6"/>
    <dgm:cxn modelId="{B86C7B2D-9573-4DBE-A51A-60C56530646F}" srcId="{5A9E049C-B8E9-4F95-B886-C5E8AF43A0F4}" destId="{D2BCD910-7939-4E5A-ACB2-E9E9A67F862D}" srcOrd="0" destOrd="0" parTransId="{8EA24CC8-2760-49BD-A2D0-11663924E02E}" sibTransId="{839D3170-6794-46DA-B500-A2D25BB41DA4}"/>
    <dgm:cxn modelId="{46DEF5ED-7192-4CFC-9BFC-284442C28F14}" type="presOf" srcId="{5A9E049C-B8E9-4F95-B886-C5E8AF43A0F4}" destId="{3AC50A0F-E4D3-4416-8D81-7BED7C14B0CD}" srcOrd="0" destOrd="0" presId="urn:microsoft.com/office/officeart/2005/8/layout/vList6"/>
    <dgm:cxn modelId="{21CDBA04-5BB8-4877-A560-0B98A3B372AF}" srcId="{5A9E049C-B8E9-4F95-B886-C5E8AF43A0F4}" destId="{A1647CF9-38EF-428E-A71F-7D89456AB842}" srcOrd="1" destOrd="0" parTransId="{1C15990F-9D1E-40CB-B706-9CEE98DDDD45}" sibTransId="{57B9CDE4-7075-48E8-A0B6-9DD85DB6CF16}"/>
    <dgm:cxn modelId="{19DD9CEC-96EF-46E6-B80D-5E52FE60480D}" srcId="{5A9E049C-B8E9-4F95-B886-C5E8AF43A0F4}" destId="{9CCA44DA-2C6A-439B-838B-028A6941410F}" srcOrd="2" destOrd="0" parTransId="{BA4D5606-6ECD-4902-930F-C41138C7F2B6}" sibTransId="{27BF7278-95AA-487D-949E-23F48EC7BA27}"/>
    <dgm:cxn modelId="{80B4D496-1F35-46C4-AF28-2ACF206D18B6}" type="presOf" srcId="{D2BCD910-7939-4E5A-ACB2-E9E9A67F862D}" destId="{2CB9400C-0D1A-49F3-B291-2C6A41B3D7CC}" srcOrd="0" destOrd="0" presId="urn:microsoft.com/office/officeart/2005/8/layout/vList6"/>
    <dgm:cxn modelId="{9F734AC7-6AC5-4317-8749-A659E46946B0}" type="presOf" srcId="{9CCA44DA-2C6A-439B-838B-028A6941410F}" destId="{CFC842E3-7150-4ADC-9677-7A76CD90E8BC}" srcOrd="0" destOrd="0" presId="urn:microsoft.com/office/officeart/2005/8/layout/vList6"/>
    <dgm:cxn modelId="{CE55ACA2-F64D-4D93-B708-3390DFF761AE}" type="presParOf" srcId="{3AC50A0F-E4D3-4416-8D81-7BED7C14B0CD}" destId="{AA45451A-D977-4383-BFEC-52CAC1F6B829}" srcOrd="0" destOrd="0" presId="urn:microsoft.com/office/officeart/2005/8/layout/vList6"/>
    <dgm:cxn modelId="{94B155C4-825C-493D-A8F2-D5548522AFD4}" type="presParOf" srcId="{AA45451A-D977-4383-BFEC-52CAC1F6B829}" destId="{2CB9400C-0D1A-49F3-B291-2C6A41B3D7CC}" srcOrd="0" destOrd="0" presId="urn:microsoft.com/office/officeart/2005/8/layout/vList6"/>
    <dgm:cxn modelId="{6D7CF518-A2EE-489C-A628-880C2085EE3B}" type="presParOf" srcId="{AA45451A-D977-4383-BFEC-52CAC1F6B829}" destId="{D478D148-EC8A-49A1-AC36-696DC7F3D2B2}" srcOrd="1" destOrd="0" presId="urn:microsoft.com/office/officeart/2005/8/layout/vList6"/>
    <dgm:cxn modelId="{2D6D49A0-B1CD-4752-B805-368B3F411763}" type="presParOf" srcId="{3AC50A0F-E4D3-4416-8D81-7BED7C14B0CD}" destId="{089CE78D-2EC5-4CD6-920A-D65FEF76D1C6}" srcOrd="1" destOrd="0" presId="urn:microsoft.com/office/officeart/2005/8/layout/vList6"/>
    <dgm:cxn modelId="{147B5B46-7553-42DB-BA45-580AA0170A18}" type="presParOf" srcId="{3AC50A0F-E4D3-4416-8D81-7BED7C14B0CD}" destId="{6E7F290A-DAE4-4081-BE6D-3955CDC8FDC6}" srcOrd="2" destOrd="0" presId="urn:microsoft.com/office/officeart/2005/8/layout/vList6"/>
    <dgm:cxn modelId="{AE5FA439-EE6D-4B7F-BBE4-C415481EFDEF}" type="presParOf" srcId="{6E7F290A-DAE4-4081-BE6D-3955CDC8FDC6}" destId="{50B7F20C-3879-4BA3-86A5-B84FF741DF3D}" srcOrd="0" destOrd="0" presId="urn:microsoft.com/office/officeart/2005/8/layout/vList6"/>
    <dgm:cxn modelId="{E400AC3B-FA89-48A0-AA82-FFA52E27912F}" type="presParOf" srcId="{6E7F290A-DAE4-4081-BE6D-3955CDC8FDC6}" destId="{37CA3B7B-B88C-4F74-A003-979716EBC861}" srcOrd="1" destOrd="0" presId="urn:microsoft.com/office/officeart/2005/8/layout/vList6"/>
    <dgm:cxn modelId="{8525ADAD-638B-448C-87B1-91C8BA24453C}" type="presParOf" srcId="{3AC50A0F-E4D3-4416-8D81-7BED7C14B0CD}" destId="{B19F4A5F-6BA0-477D-ADA4-E684A53BDD3F}" srcOrd="3" destOrd="0" presId="urn:microsoft.com/office/officeart/2005/8/layout/vList6"/>
    <dgm:cxn modelId="{816D6460-4DC3-44FD-8A73-3E57EEB2E8F2}" type="presParOf" srcId="{3AC50A0F-E4D3-4416-8D81-7BED7C14B0CD}" destId="{FDB430E2-574C-4F21-8780-6469438060A3}" srcOrd="4" destOrd="0" presId="urn:microsoft.com/office/officeart/2005/8/layout/vList6"/>
    <dgm:cxn modelId="{2C34DC4A-D013-4F03-AF49-C87458ECC9A0}" type="presParOf" srcId="{FDB430E2-574C-4F21-8780-6469438060A3}" destId="{CFC842E3-7150-4ADC-9677-7A76CD90E8BC}" srcOrd="0" destOrd="0" presId="urn:microsoft.com/office/officeart/2005/8/layout/vList6"/>
    <dgm:cxn modelId="{48F58C40-549B-4B42-AB6E-092C248DBDE7}" type="presParOf" srcId="{FDB430E2-574C-4F21-8780-6469438060A3}" destId="{8F6CA767-E34E-4006-A153-73E5609CAC6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2CC8942-F949-4EFC-AD66-C2846B0EA35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7E86653-5672-49B0-9131-C9459E667429}">
      <dgm:prSet phldrT="[Texto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sz="3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Catecolaminas: </a:t>
          </a:r>
          <a:endParaRPr lang="es-ES" sz="3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gm:t>
    </dgm:pt>
    <dgm:pt modelId="{3907AA51-ABB7-4F64-B089-F0E51D535991}" type="parTrans" cxnId="{CDE4615B-5ABB-49C9-A490-4C8A153414FF}">
      <dgm:prSet/>
      <dgm:spPr/>
      <dgm:t>
        <a:bodyPr/>
        <a:lstStyle/>
        <a:p>
          <a:endParaRPr lang="es-ES"/>
        </a:p>
      </dgm:t>
    </dgm:pt>
    <dgm:pt modelId="{4E35EB2D-A69C-4652-8B06-96BD970B18DA}" type="sibTrans" cxnId="{CDE4615B-5ABB-49C9-A490-4C8A153414FF}">
      <dgm:prSet/>
      <dgm:spPr/>
      <dgm:t>
        <a:bodyPr/>
        <a:lstStyle/>
        <a:p>
          <a:endParaRPr lang="es-ES"/>
        </a:p>
      </dgm:t>
    </dgm:pt>
    <dgm:pt modelId="{150F8647-06CA-4A6F-B985-61226318E306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Epinefrina: </a:t>
          </a:r>
          <a:endParaRPr lang="es-ES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gm:t>
    </dgm:pt>
    <dgm:pt modelId="{4F5268DF-8EA3-4404-A1C6-E9B6228189F7}" type="parTrans" cxnId="{14C2C487-9BB6-4310-A2B4-DA93477CD267}">
      <dgm:prSet/>
      <dgm:spPr/>
      <dgm:t>
        <a:bodyPr/>
        <a:lstStyle/>
        <a:p>
          <a:endParaRPr lang="es-ES"/>
        </a:p>
      </dgm:t>
    </dgm:pt>
    <dgm:pt modelId="{A50D891F-30A5-47A9-A4BA-F3DCBCFD3C8A}" type="sibTrans" cxnId="{14C2C487-9BB6-4310-A2B4-DA93477CD267}">
      <dgm:prSet/>
      <dgm:spPr/>
      <dgm:t>
        <a:bodyPr/>
        <a:lstStyle/>
        <a:p>
          <a:endParaRPr lang="es-ES"/>
        </a:p>
      </dgm:t>
    </dgm:pt>
    <dgm:pt modelId="{0CF08A21-B469-4983-AD1C-B421BC6E2EB1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s-ES_tradnl" sz="2000" b="1" dirty="0" smtClean="0">
              <a:latin typeface="Calibri" pitchFamily="34" charset="0"/>
            </a:rPr>
            <a:t>Receptores </a:t>
          </a:r>
          <a:r>
            <a:rPr lang="el-GR" sz="2000" b="1" dirty="0" smtClean="0">
              <a:latin typeface="Calibri" pitchFamily="34" charset="0"/>
            </a:rPr>
            <a:t>β</a:t>
          </a:r>
          <a:r>
            <a:rPr lang="es-ES_tradnl" sz="2000" b="1" dirty="0" smtClean="0">
              <a:latin typeface="Calibri" pitchFamily="34" charset="0"/>
            </a:rPr>
            <a:t>1 (+AMPc).</a:t>
          </a:r>
          <a:endParaRPr lang="es-ES" sz="2000" b="1" dirty="0">
            <a:latin typeface="Calibri" pitchFamily="34" charset="0"/>
          </a:endParaRPr>
        </a:p>
      </dgm:t>
    </dgm:pt>
    <dgm:pt modelId="{9E611E83-2E4B-480D-B48E-63986F474A6F}" type="parTrans" cxnId="{14187451-E1B8-4CBD-8DA2-F31C006536A2}">
      <dgm:prSet/>
      <dgm:spPr/>
      <dgm:t>
        <a:bodyPr/>
        <a:lstStyle/>
        <a:p>
          <a:endParaRPr lang="es-ES"/>
        </a:p>
      </dgm:t>
    </dgm:pt>
    <dgm:pt modelId="{7753B22A-4C77-4D92-962E-51C601748B3F}" type="sibTrans" cxnId="{14187451-E1B8-4CBD-8DA2-F31C006536A2}">
      <dgm:prSet/>
      <dgm:spPr/>
      <dgm:t>
        <a:bodyPr/>
        <a:lstStyle/>
        <a:p>
          <a:endParaRPr lang="es-ES"/>
        </a:p>
      </dgm:t>
    </dgm:pt>
    <dgm:pt modelId="{4AAF0BC8-6045-4035-84BB-EE25F1384F64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s-ES_tradnl" sz="2000" b="1" dirty="0" smtClean="0">
              <a:latin typeface="Calibri" pitchFamily="34" charset="0"/>
            </a:rPr>
            <a:t>Aumento de contractilidad, Fc, Vs, </a:t>
          </a:r>
          <a:r>
            <a:rPr lang="es-ES_tradnl" sz="2000" b="1" dirty="0" err="1" smtClean="0">
              <a:latin typeface="Calibri" pitchFamily="34" charset="0"/>
            </a:rPr>
            <a:t>Gc</a:t>
          </a:r>
          <a:r>
            <a:rPr lang="es-ES_tradnl" sz="2000" b="1" dirty="0" smtClean="0">
              <a:latin typeface="Calibri" pitchFamily="34" charset="0"/>
            </a:rPr>
            <a:t> y por tanto de PA. </a:t>
          </a:r>
          <a:endParaRPr lang="es-ES" sz="2000" b="1" dirty="0">
            <a:latin typeface="Calibri" pitchFamily="34" charset="0"/>
          </a:endParaRPr>
        </a:p>
      </dgm:t>
    </dgm:pt>
    <dgm:pt modelId="{7CEA4979-DE2F-497C-9B76-784303BD8C7C}" type="parTrans" cxnId="{63774526-690E-4229-A32F-0CEF3EEFCA42}">
      <dgm:prSet/>
      <dgm:spPr/>
      <dgm:t>
        <a:bodyPr/>
        <a:lstStyle/>
        <a:p>
          <a:endParaRPr lang="es-ES"/>
        </a:p>
      </dgm:t>
    </dgm:pt>
    <dgm:pt modelId="{003DEDB0-1F1D-449F-A03B-A2375406031C}" type="sibTrans" cxnId="{63774526-690E-4229-A32F-0CEF3EEFCA42}">
      <dgm:prSet/>
      <dgm:spPr/>
      <dgm:t>
        <a:bodyPr/>
        <a:lstStyle/>
        <a:p>
          <a:endParaRPr lang="es-ES"/>
        </a:p>
      </dgm:t>
    </dgm:pt>
    <dgm:pt modelId="{FD7834D3-52E8-4D7B-A334-9FF8F0E4B79B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Norepinefrina: </a:t>
          </a:r>
          <a:endParaRPr lang="es-ES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gm:t>
    </dgm:pt>
    <dgm:pt modelId="{971205F2-B6C7-466F-807B-E1F2C7EF2F00}" type="parTrans" cxnId="{6C588E86-8A16-47E8-B445-22F7267FF394}">
      <dgm:prSet/>
      <dgm:spPr/>
      <dgm:t>
        <a:bodyPr/>
        <a:lstStyle/>
        <a:p>
          <a:endParaRPr lang="es-ES"/>
        </a:p>
      </dgm:t>
    </dgm:pt>
    <dgm:pt modelId="{E0A5031A-EB4C-4009-B2F0-642169A6FB8E}" type="sibTrans" cxnId="{6C588E86-8A16-47E8-B445-22F7267FF394}">
      <dgm:prSet/>
      <dgm:spPr/>
      <dgm:t>
        <a:bodyPr/>
        <a:lstStyle/>
        <a:p>
          <a:endParaRPr lang="es-ES"/>
        </a:p>
      </dgm:t>
    </dgm:pt>
    <dgm:pt modelId="{3EDA1CFD-7512-44C0-80E3-2B0E34D28F70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s-ES_tradnl" sz="1800" b="1" dirty="0" smtClean="0">
              <a:latin typeface="Calibri" pitchFamily="34" charset="0"/>
            </a:rPr>
            <a:t>Receptores </a:t>
          </a:r>
          <a:r>
            <a:rPr lang="el-GR" sz="1800" b="1" dirty="0" smtClean="0">
              <a:latin typeface="Calibri" pitchFamily="34" charset="0"/>
            </a:rPr>
            <a:t>α</a:t>
          </a:r>
          <a:r>
            <a:rPr lang="es-ES_tradnl" sz="1800" b="1" dirty="0" smtClean="0">
              <a:latin typeface="Calibri" pitchFamily="34" charset="0"/>
            </a:rPr>
            <a:t>-adrenérgicos.</a:t>
          </a:r>
          <a:endParaRPr lang="es-ES" sz="1800" b="1" dirty="0">
            <a:latin typeface="Calibri" pitchFamily="34" charset="0"/>
          </a:endParaRPr>
        </a:p>
      </dgm:t>
    </dgm:pt>
    <dgm:pt modelId="{366FDD6B-43E1-4B59-A374-2E53A58786AC}" type="parTrans" cxnId="{AD07ECC5-97CF-4C3D-8F9B-75EFEBA55C39}">
      <dgm:prSet/>
      <dgm:spPr/>
      <dgm:t>
        <a:bodyPr/>
        <a:lstStyle/>
        <a:p>
          <a:endParaRPr lang="es-ES"/>
        </a:p>
      </dgm:t>
    </dgm:pt>
    <dgm:pt modelId="{98465F4C-2EE8-4193-8789-7CA6809EA8C2}" type="sibTrans" cxnId="{AD07ECC5-97CF-4C3D-8F9B-75EFEBA55C39}">
      <dgm:prSet/>
      <dgm:spPr/>
      <dgm:t>
        <a:bodyPr/>
        <a:lstStyle/>
        <a:p>
          <a:endParaRPr lang="es-ES"/>
        </a:p>
      </dgm:t>
    </dgm:pt>
    <dgm:pt modelId="{0E3B6EFD-A327-4E0E-91E4-4B552F821D24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s-ES_tradnl" sz="1800" b="1" dirty="0" smtClean="0">
              <a:latin typeface="Calibri" pitchFamily="34" charset="0"/>
            </a:rPr>
            <a:t>Aumenta RPT y por ende la PA. </a:t>
          </a:r>
          <a:endParaRPr lang="es-ES" sz="1800" b="1" dirty="0">
            <a:latin typeface="Calibri" pitchFamily="34" charset="0"/>
          </a:endParaRPr>
        </a:p>
      </dgm:t>
    </dgm:pt>
    <dgm:pt modelId="{B8B69B92-3C98-451D-A10D-CE5034F004D0}" type="parTrans" cxnId="{EFCC95CD-CD13-4487-9FC2-49124A156EB5}">
      <dgm:prSet/>
      <dgm:spPr/>
      <dgm:t>
        <a:bodyPr/>
        <a:lstStyle/>
        <a:p>
          <a:endParaRPr lang="es-ES"/>
        </a:p>
      </dgm:t>
    </dgm:pt>
    <dgm:pt modelId="{0DCF0C15-D0C2-4623-AE92-322E3B3A0513}" type="sibTrans" cxnId="{EFCC95CD-CD13-4487-9FC2-49124A156EB5}">
      <dgm:prSet/>
      <dgm:spPr/>
      <dgm:t>
        <a:bodyPr/>
        <a:lstStyle/>
        <a:p>
          <a:endParaRPr lang="es-ES"/>
        </a:p>
      </dgm:t>
    </dgm:pt>
    <dgm:pt modelId="{3BFB424F-59E9-4381-AABB-7BBCF726FC10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s-ES_tradnl" sz="1800" b="1" dirty="0" smtClean="0">
              <a:latin typeface="Calibri" pitchFamily="34" charset="0"/>
            </a:rPr>
            <a:t>Activan </a:t>
          </a:r>
          <a:r>
            <a:rPr lang="es-ES_tradnl" sz="1800" b="1" dirty="0" err="1" smtClean="0">
              <a:latin typeface="Calibri" pitchFamily="34" charset="0"/>
            </a:rPr>
            <a:t>Barorreceptores</a:t>
          </a:r>
          <a:r>
            <a:rPr lang="es-ES_tradnl" sz="1800" b="1" dirty="0" smtClean="0">
              <a:latin typeface="Calibri" pitchFamily="34" charset="0"/>
            </a:rPr>
            <a:t> que bajan PA y </a:t>
          </a:r>
          <a:r>
            <a:rPr lang="es-ES_tradnl" sz="1800" b="1" dirty="0" err="1" smtClean="0">
              <a:latin typeface="Calibri" pitchFamily="34" charset="0"/>
            </a:rPr>
            <a:t>Fc.</a:t>
          </a:r>
          <a:r>
            <a:rPr lang="es-ES_tradnl" sz="1800" b="1" dirty="0" smtClean="0">
              <a:latin typeface="Calibri" pitchFamily="34" charset="0"/>
            </a:rPr>
            <a:t> </a:t>
          </a:r>
          <a:endParaRPr lang="es-ES" sz="1800" b="1" dirty="0">
            <a:latin typeface="Calibri" pitchFamily="34" charset="0"/>
          </a:endParaRPr>
        </a:p>
      </dgm:t>
    </dgm:pt>
    <dgm:pt modelId="{13677268-4AD2-46DD-8396-57DDFBB20B9B}" type="parTrans" cxnId="{02B6EB5D-5F1E-40F4-A43E-A00BDA4F0B74}">
      <dgm:prSet/>
      <dgm:spPr/>
      <dgm:t>
        <a:bodyPr/>
        <a:lstStyle/>
        <a:p>
          <a:endParaRPr lang="es-ES"/>
        </a:p>
      </dgm:t>
    </dgm:pt>
    <dgm:pt modelId="{E07A644D-A9FA-4DFF-835F-93E0FAEC3C4A}" type="sibTrans" cxnId="{02B6EB5D-5F1E-40F4-A43E-A00BDA4F0B74}">
      <dgm:prSet/>
      <dgm:spPr/>
      <dgm:t>
        <a:bodyPr/>
        <a:lstStyle/>
        <a:p>
          <a:endParaRPr lang="es-ES"/>
        </a:p>
      </dgm:t>
    </dgm:pt>
    <dgm:pt modelId="{773B96A4-A723-4966-8984-372B57352283}" type="pres">
      <dgm:prSet presAssocID="{22CC8942-F949-4EFC-AD66-C2846B0EA35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52510D2B-04D0-4B1E-B4B3-5171108AB400}" type="pres">
      <dgm:prSet presAssocID="{57E86653-5672-49B0-9131-C9459E667429}" presName="linNode" presStyleCnt="0"/>
      <dgm:spPr/>
    </dgm:pt>
    <dgm:pt modelId="{6BA15E95-4C9C-49D0-BF73-21B2151EF28C}" type="pres">
      <dgm:prSet presAssocID="{57E86653-5672-49B0-9131-C9459E667429}" presName="parentShp" presStyleLbl="node1" presStyleIdx="0" presStyleCnt="3" custScaleX="104347" custScaleY="579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503D8E-2C51-4071-AEB7-5C533E1047C7}" type="pres">
      <dgm:prSet presAssocID="{57E86653-5672-49B0-9131-C9459E667429}" presName="childShp" presStyleLbl="bgAccFollowNode1" presStyleIdx="0" presStyleCnt="3" custScaleX="94844" custScaleY="57575">
        <dgm:presLayoutVars>
          <dgm:bulletEnabled val="1"/>
        </dgm:presLayoutVars>
      </dgm:prSet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endParaRPr lang="es-ES"/>
        </a:p>
      </dgm:t>
    </dgm:pt>
    <dgm:pt modelId="{ACCE785C-AAE6-40B0-9F99-0E30099CD1C4}" type="pres">
      <dgm:prSet presAssocID="{4E35EB2D-A69C-4652-8B06-96BD970B18DA}" presName="spacing" presStyleCnt="0"/>
      <dgm:spPr/>
    </dgm:pt>
    <dgm:pt modelId="{8CBD51D1-DCF2-4A4E-B53E-209867461FB8}" type="pres">
      <dgm:prSet presAssocID="{150F8647-06CA-4A6F-B985-61226318E306}" presName="linNode" presStyleCnt="0"/>
      <dgm:spPr/>
    </dgm:pt>
    <dgm:pt modelId="{138D9D32-BD8A-403E-A3CA-BBC6BE63E29F}" type="pres">
      <dgm:prSet presAssocID="{150F8647-06CA-4A6F-B985-61226318E306}" presName="parentShp" presStyleLbl="node1" presStyleIdx="1" presStyleCnt="3" custScaleX="72463" custScaleY="37402" custLinFactNeighborX="12561" custLinFactNeighborY="-6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6C9968-8A06-4D2B-9646-9D3D5D1A6D65}" type="pres">
      <dgm:prSet presAssocID="{150F8647-06CA-4A6F-B985-61226318E306}" presName="childShp" presStyleLbl="bgAccFollowNode1" presStyleIdx="1" presStyleCnt="3" custScaleX="88407" custScaleY="50951" custLinFactNeighborX="33334" custLinFactNeighborY="3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82CA41-4E09-4428-86B2-E4F2FB3D2C7E}" type="pres">
      <dgm:prSet presAssocID="{A50D891F-30A5-47A9-A4BA-F3DCBCFD3C8A}" presName="spacing" presStyleCnt="0"/>
      <dgm:spPr/>
    </dgm:pt>
    <dgm:pt modelId="{97F2495A-9ABD-4C12-961A-F3EAB886F129}" type="pres">
      <dgm:prSet presAssocID="{FD7834D3-52E8-4D7B-A334-9FF8F0E4B79B}" presName="linNode" presStyleCnt="0"/>
      <dgm:spPr/>
    </dgm:pt>
    <dgm:pt modelId="{ABA7DE6F-361C-4D14-BB82-5A2F9DBDD75A}" type="pres">
      <dgm:prSet presAssocID="{FD7834D3-52E8-4D7B-A334-9FF8F0E4B79B}" presName="parentShp" presStyleLbl="node1" presStyleIdx="2" presStyleCnt="3" custScaleX="83725" custScaleY="33311" custLinFactNeighborX="9217" custLinFactNeighborY="-63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A6523D-A3FC-4203-9740-67EAD11716A6}" type="pres">
      <dgm:prSet presAssocID="{FD7834D3-52E8-4D7B-A334-9FF8F0E4B79B}" presName="childShp" presStyleLbl="bgAccFollowNode1" presStyleIdx="2" presStyleCnt="3" custScaleX="85806" custScaleY="51437" custLinFactNeighborX="17057" custLinFactNeighborY="-51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638C60F-24B6-4F80-A9B6-C6599E6990E9}" type="presOf" srcId="{4AAF0BC8-6045-4035-84BB-EE25F1384F64}" destId="{D76C9968-8A06-4D2B-9646-9D3D5D1A6D65}" srcOrd="0" destOrd="1" presId="urn:microsoft.com/office/officeart/2005/8/layout/vList6"/>
    <dgm:cxn modelId="{69B983A0-1A96-4639-A104-124C8D3BCD7C}" type="presOf" srcId="{57E86653-5672-49B0-9131-C9459E667429}" destId="{6BA15E95-4C9C-49D0-BF73-21B2151EF28C}" srcOrd="0" destOrd="0" presId="urn:microsoft.com/office/officeart/2005/8/layout/vList6"/>
    <dgm:cxn modelId="{14C2C487-9BB6-4310-A2B4-DA93477CD267}" srcId="{22CC8942-F949-4EFC-AD66-C2846B0EA35E}" destId="{150F8647-06CA-4A6F-B985-61226318E306}" srcOrd="1" destOrd="0" parTransId="{4F5268DF-8EA3-4404-A1C6-E9B6228189F7}" sibTransId="{A50D891F-30A5-47A9-A4BA-F3DCBCFD3C8A}"/>
    <dgm:cxn modelId="{0056E915-D5F4-4208-8AAD-34FFBFDFE9A5}" type="presOf" srcId="{3BFB424F-59E9-4381-AABB-7BBCF726FC10}" destId="{79A6523D-A3FC-4203-9740-67EAD11716A6}" srcOrd="0" destOrd="2" presId="urn:microsoft.com/office/officeart/2005/8/layout/vList6"/>
    <dgm:cxn modelId="{EED47997-5A60-4640-A9D9-6C27F08B55D5}" type="presOf" srcId="{FD7834D3-52E8-4D7B-A334-9FF8F0E4B79B}" destId="{ABA7DE6F-361C-4D14-BB82-5A2F9DBDD75A}" srcOrd="0" destOrd="0" presId="urn:microsoft.com/office/officeart/2005/8/layout/vList6"/>
    <dgm:cxn modelId="{EFCC95CD-CD13-4487-9FC2-49124A156EB5}" srcId="{FD7834D3-52E8-4D7B-A334-9FF8F0E4B79B}" destId="{0E3B6EFD-A327-4E0E-91E4-4B552F821D24}" srcOrd="1" destOrd="0" parTransId="{B8B69B92-3C98-451D-A10D-CE5034F004D0}" sibTransId="{0DCF0C15-D0C2-4623-AE92-322E3B3A0513}"/>
    <dgm:cxn modelId="{02B6EB5D-5F1E-40F4-A43E-A00BDA4F0B74}" srcId="{FD7834D3-52E8-4D7B-A334-9FF8F0E4B79B}" destId="{3BFB424F-59E9-4381-AABB-7BBCF726FC10}" srcOrd="2" destOrd="0" parTransId="{13677268-4AD2-46DD-8396-57DDFBB20B9B}" sibTransId="{E07A644D-A9FA-4DFF-835F-93E0FAEC3C4A}"/>
    <dgm:cxn modelId="{B951E16C-2BBD-4149-AB25-ACA1BEC57977}" type="presOf" srcId="{0CF08A21-B469-4983-AD1C-B421BC6E2EB1}" destId="{D76C9968-8A06-4D2B-9646-9D3D5D1A6D65}" srcOrd="0" destOrd="0" presId="urn:microsoft.com/office/officeart/2005/8/layout/vList6"/>
    <dgm:cxn modelId="{52F650ED-9B83-4A28-9356-217FD3C07B17}" type="presOf" srcId="{22CC8942-F949-4EFC-AD66-C2846B0EA35E}" destId="{773B96A4-A723-4966-8984-372B57352283}" srcOrd="0" destOrd="0" presId="urn:microsoft.com/office/officeart/2005/8/layout/vList6"/>
    <dgm:cxn modelId="{07FD1731-0235-4598-96AB-4AB41D32A7BA}" type="presOf" srcId="{0E3B6EFD-A327-4E0E-91E4-4B552F821D24}" destId="{79A6523D-A3FC-4203-9740-67EAD11716A6}" srcOrd="0" destOrd="1" presId="urn:microsoft.com/office/officeart/2005/8/layout/vList6"/>
    <dgm:cxn modelId="{14187451-E1B8-4CBD-8DA2-F31C006536A2}" srcId="{150F8647-06CA-4A6F-B985-61226318E306}" destId="{0CF08A21-B469-4983-AD1C-B421BC6E2EB1}" srcOrd="0" destOrd="0" parTransId="{9E611E83-2E4B-480D-B48E-63986F474A6F}" sibTransId="{7753B22A-4C77-4D92-962E-51C601748B3F}"/>
    <dgm:cxn modelId="{63774526-690E-4229-A32F-0CEF3EEFCA42}" srcId="{150F8647-06CA-4A6F-B985-61226318E306}" destId="{4AAF0BC8-6045-4035-84BB-EE25F1384F64}" srcOrd="1" destOrd="0" parTransId="{7CEA4979-DE2F-497C-9B76-784303BD8C7C}" sibTransId="{003DEDB0-1F1D-449F-A03B-A2375406031C}"/>
    <dgm:cxn modelId="{154006F1-5C43-46DE-B0B7-C90EA24A8891}" type="presOf" srcId="{3EDA1CFD-7512-44C0-80E3-2B0E34D28F70}" destId="{79A6523D-A3FC-4203-9740-67EAD11716A6}" srcOrd="0" destOrd="0" presId="urn:microsoft.com/office/officeart/2005/8/layout/vList6"/>
    <dgm:cxn modelId="{6C588E86-8A16-47E8-B445-22F7267FF394}" srcId="{22CC8942-F949-4EFC-AD66-C2846B0EA35E}" destId="{FD7834D3-52E8-4D7B-A334-9FF8F0E4B79B}" srcOrd="2" destOrd="0" parTransId="{971205F2-B6C7-466F-807B-E1F2C7EF2F00}" sibTransId="{E0A5031A-EB4C-4009-B2F0-642169A6FB8E}"/>
    <dgm:cxn modelId="{E42CB7CA-2829-485E-B36B-B0AF26A4113A}" type="presOf" srcId="{150F8647-06CA-4A6F-B985-61226318E306}" destId="{138D9D32-BD8A-403E-A3CA-BBC6BE63E29F}" srcOrd="0" destOrd="0" presId="urn:microsoft.com/office/officeart/2005/8/layout/vList6"/>
    <dgm:cxn modelId="{AD07ECC5-97CF-4C3D-8F9B-75EFEBA55C39}" srcId="{FD7834D3-52E8-4D7B-A334-9FF8F0E4B79B}" destId="{3EDA1CFD-7512-44C0-80E3-2B0E34D28F70}" srcOrd="0" destOrd="0" parTransId="{366FDD6B-43E1-4B59-A374-2E53A58786AC}" sibTransId="{98465F4C-2EE8-4193-8789-7CA6809EA8C2}"/>
    <dgm:cxn modelId="{CDE4615B-5ABB-49C9-A490-4C8A153414FF}" srcId="{22CC8942-F949-4EFC-AD66-C2846B0EA35E}" destId="{57E86653-5672-49B0-9131-C9459E667429}" srcOrd="0" destOrd="0" parTransId="{3907AA51-ABB7-4F64-B089-F0E51D535991}" sibTransId="{4E35EB2D-A69C-4652-8B06-96BD970B18DA}"/>
    <dgm:cxn modelId="{C3B22722-AA20-4617-9DD7-6AF422191F01}" type="presParOf" srcId="{773B96A4-A723-4966-8984-372B57352283}" destId="{52510D2B-04D0-4B1E-B4B3-5171108AB400}" srcOrd="0" destOrd="0" presId="urn:microsoft.com/office/officeart/2005/8/layout/vList6"/>
    <dgm:cxn modelId="{FDE2A577-34F7-405A-B1D6-9057E0A9342A}" type="presParOf" srcId="{52510D2B-04D0-4B1E-B4B3-5171108AB400}" destId="{6BA15E95-4C9C-49D0-BF73-21B2151EF28C}" srcOrd="0" destOrd="0" presId="urn:microsoft.com/office/officeart/2005/8/layout/vList6"/>
    <dgm:cxn modelId="{5988285F-18B0-4DC4-BC60-71C842FD8ADE}" type="presParOf" srcId="{52510D2B-04D0-4B1E-B4B3-5171108AB400}" destId="{DF503D8E-2C51-4071-AEB7-5C533E1047C7}" srcOrd="1" destOrd="0" presId="urn:microsoft.com/office/officeart/2005/8/layout/vList6"/>
    <dgm:cxn modelId="{FB37F804-6DD8-49E4-9A2C-0A41C7272EED}" type="presParOf" srcId="{773B96A4-A723-4966-8984-372B57352283}" destId="{ACCE785C-AAE6-40B0-9F99-0E30099CD1C4}" srcOrd="1" destOrd="0" presId="urn:microsoft.com/office/officeart/2005/8/layout/vList6"/>
    <dgm:cxn modelId="{36057919-46CE-4A3A-9A8A-009C299C1D55}" type="presParOf" srcId="{773B96A4-A723-4966-8984-372B57352283}" destId="{8CBD51D1-DCF2-4A4E-B53E-209867461FB8}" srcOrd="2" destOrd="0" presId="urn:microsoft.com/office/officeart/2005/8/layout/vList6"/>
    <dgm:cxn modelId="{776F91BC-3937-4E9B-980C-8FD4CF1B8930}" type="presParOf" srcId="{8CBD51D1-DCF2-4A4E-B53E-209867461FB8}" destId="{138D9D32-BD8A-403E-A3CA-BBC6BE63E29F}" srcOrd="0" destOrd="0" presId="urn:microsoft.com/office/officeart/2005/8/layout/vList6"/>
    <dgm:cxn modelId="{74674FA0-F026-4BA7-B905-28A9330B963E}" type="presParOf" srcId="{8CBD51D1-DCF2-4A4E-B53E-209867461FB8}" destId="{D76C9968-8A06-4D2B-9646-9D3D5D1A6D65}" srcOrd="1" destOrd="0" presId="urn:microsoft.com/office/officeart/2005/8/layout/vList6"/>
    <dgm:cxn modelId="{FE41E0DF-B6EC-4181-AC6F-4ADAF4666BE6}" type="presParOf" srcId="{773B96A4-A723-4966-8984-372B57352283}" destId="{C482CA41-4E09-4428-86B2-E4F2FB3D2C7E}" srcOrd="3" destOrd="0" presId="urn:microsoft.com/office/officeart/2005/8/layout/vList6"/>
    <dgm:cxn modelId="{2A927CD5-1ED9-4652-BC33-987C74FEB4A3}" type="presParOf" srcId="{773B96A4-A723-4966-8984-372B57352283}" destId="{97F2495A-9ABD-4C12-961A-F3EAB886F129}" srcOrd="4" destOrd="0" presId="urn:microsoft.com/office/officeart/2005/8/layout/vList6"/>
    <dgm:cxn modelId="{DA93B094-29EA-4F05-8576-27A6E57F2A77}" type="presParOf" srcId="{97F2495A-9ABD-4C12-961A-F3EAB886F129}" destId="{ABA7DE6F-361C-4D14-BB82-5A2F9DBDD75A}" srcOrd="0" destOrd="0" presId="urn:microsoft.com/office/officeart/2005/8/layout/vList6"/>
    <dgm:cxn modelId="{AB55CA09-4462-42FA-886B-A6F02B4BBF01}" type="presParOf" srcId="{97F2495A-9ABD-4C12-961A-F3EAB886F129}" destId="{79A6523D-A3FC-4203-9740-67EAD11716A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75C0C33-62CE-48E0-8DA0-7BC4D4BC2E1D}" type="doc">
      <dgm:prSet loTypeId="urn:microsoft.com/office/officeart/2005/8/layout/arrow2" loCatId="process" qsTypeId="urn:microsoft.com/office/officeart/2005/8/quickstyle/3d2" qsCatId="3D" csTypeId="urn:microsoft.com/office/officeart/2005/8/colors/accent1_2" csCatId="accent1" phldr="1"/>
      <dgm:spPr/>
    </dgm:pt>
    <dgm:pt modelId="{B9DDD7B3-8AC4-4B8E-9AD0-C464B6232E64}">
      <dgm:prSet phldrT="[Texto]"/>
      <dgm:spPr/>
      <dgm:t>
        <a:bodyPr/>
        <a:lstStyle/>
        <a:p>
          <a:r>
            <a:rPr lang="es-ES_tradnl" dirty="0" smtClean="0"/>
            <a:t>Oclusión coronaria. </a:t>
          </a:r>
        </a:p>
        <a:p>
          <a:endParaRPr lang="es-ES" dirty="0"/>
        </a:p>
      </dgm:t>
    </dgm:pt>
    <dgm:pt modelId="{83F6D1CC-6874-4F9F-A49B-FB55F74FD28B}" type="parTrans" cxnId="{B2A6E30F-504E-461D-BE1D-77BBC9BB94AA}">
      <dgm:prSet/>
      <dgm:spPr/>
      <dgm:t>
        <a:bodyPr/>
        <a:lstStyle/>
        <a:p>
          <a:endParaRPr lang="es-ES"/>
        </a:p>
      </dgm:t>
    </dgm:pt>
    <dgm:pt modelId="{2E1C0655-87E5-4EF1-BD8B-55A116AA7D89}" type="sibTrans" cxnId="{B2A6E30F-504E-461D-BE1D-77BBC9BB94AA}">
      <dgm:prSet/>
      <dgm:spPr/>
      <dgm:t>
        <a:bodyPr/>
        <a:lstStyle/>
        <a:p>
          <a:endParaRPr lang="es-ES"/>
        </a:p>
      </dgm:t>
    </dgm:pt>
    <dgm:pt modelId="{B58852C8-F183-44BE-B9AE-BE839831B537}">
      <dgm:prSet phldrT="[Texto]"/>
      <dgm:spPr/>
      <dgm:t>
        <a:bodyPr/>
        <a:lstStyle/>
        <a:p>
          <a:r>
            <a:rPr lang="es-ES_tradnl" dirty="0" smtClean="0"/>
            <a:t>Isquemia Cardiaca. </a:t>
          </a:r>
          <a:endParaRPr lang="es-ES" dirty="0"/>
        </a:p>
      </dgm:t>
    </dgm:pt>
    <dgm:pt modelId="{D9028D6A-F627-4E2E-8789-4CC6B52AB1BD}" type="parTrans" cxnId="{BB420A8B-44B3-40AF-A941-2BEC9F557C9A}">
      <dgm:prSet/>
      <dgm:spPr/>
      <dgm:t>
        <a:bodyPr/>
        <a:lstStyle/>
        <a:p>
          <a:endParaRPr lang="es-ES"/>
        </a:p>
      </dgm:t>
    </dgm:pt>
    <dgm:pt modelId="{BD9C56C9-8F5C-459A-AEC1-B79B8E47A5D4}" type="sibTrans" cxnId="{BB420A8B-44B3-40AF-A941-2BEC9F557C9A}">
      <dgm:prSet/>
      <dgm:spPr/>
      <dgm:t>
        <a:bodyPr/>
        <a:lstStyle/>
        <a:p>
          <a:endParaRPr lang="es-ES"/>
        </a:p>
      </dgm:t>
    </dgm:pt>
    <dgm:pt modelId="{2EF7EC66-E0FD-4E16-B815-203EC16B5C5F}">
      <dgm:prSet phldrT="[Texto]"/>
      <dgm:spPr/>
      <dgm:t>
        <a:bodyPr/>
        <a:lstStyle/>
        <a:p>
          <a:r>
            <a:rPr lang="es-ES_tradnl" dirty="0" smtClean="0"/>
            <a:t>INFARTO DE MIOCARDIO. </a:t>
          </a:r>
          <a:endParaRPr lang="es-ES" dirty="0"/>
        </a:p>
      </dgm:t>
    </dgm:pt>
    <dgm:pt modelId="{18CEF604-8710-411B-847F-905DADBB65F1}" type="parTrans" cxnId="{64692110-E95A-4F17-A830-3F4D9363463F}">
      <dgm:prSet/>
      <dgm:spPr/>
      <dgm:t>
        <a:bodyPr/>
        <a:lstStyle/>
        <a:p>
          <a:endParaRPr lang="es-ES"/>
        </a:p>
      </dgm:t>
    </dgm:pt>
    <dgm:pt modelId="{E8CA01B3-08A7-42B2-9A44-7FCEF1065966}" type="sibTrans" cxnId="{64692110-E95A-4F17-A830-3F4D9363463F}">
      <dgm:prSet/>
      <dgm:spPr/>
      <dgm:t>
        <a:bodyPr/>
        <a:lstStyle/>
        <a:p>
          <a:endParaRPr lang="es-ES"/>
        </a:p>
      </dgm:t>
    </dgm:pt>
    <dgm:pt modelId="{F5EA27D6-7AB6-4595-8854-A42EDA4BB031}" type="pres">
      <dgm:prSet presAssocID="{475C0C33-62CE-48E0-8DA0-7BC4D4BC2E1D}" presName="arrowDiagram" presStyleCnt="0">
        <dgm:presLayoutVars>
          <dgm:chMax val="5"/>
          <dgm:dir/>
          <dgm:resizeHandles val="exact"/>
        </dgm:presLayoutVars>
      </dgm:prSet>
      <dgm:spPr/>
    </dgm:pt>
    <dgm:pt modelId="{546483CF-EE29-40D0-B992-B3BA03547498}" type="pres">
      <dgm:prSet presAssocID="{475C0C33-62CE-48E0-8DA0-7BC4D4BC2E1D}" presName="arrow" presStyleLbl="bgShp" presStyleIdx="0" presStyleCnt="1" custScaleX="104114" custScaleY="57005" custLinFactNeighborX="-741" custLinFactNeighborY="-4424"/>
      <dgm:spPr/>
    </dgm:pt>
    <dgm:pt modelId="{416475AF-12A6-4654-A87E-01622B2B4411}" type="pres">
      <dgm:prSet presAssocID="{475C0C33-62CE-48E0-8DA0-7BC4D4BC2E1D}" presName="arrowDiagram3" presStyleCnt="0"/>
      <dgm:spPr/>
    </dgm:pt>
    <dgm:pt modelId="{E5A971F3-E2EC-47BF-B77C-3C25705359B1}" type="pres">
      <dgm:prSet presAssocID="{B9DDD7B3-8AC4-4B8E-9AD0-C464B6232E64}" presName="bullet3a" presStyleLbl="node1" presStyleIdx="0" presStyleCnt="3" custLinFactX="-113522" custLinFactY="-95586" custLinFactNeighborX="-200000" custLinFactNeighborY="-100000"/>
      <dgm:spPr/>
    </dgm:pt>
    <dgm:pt modelId="{60F11926-A704-441F-9BA8-44CEB0042B51}" type="pres">
      <dgm:prSet presAssocID="{B9DDD7B3-8AC4-4B8E-9AD0-C464B6232E64}" presName="textBox3a" presStyleLbl="revTx" presStyleIdx="0" presStyleCnt="3" custLinFactNeighborX="-24743" custLinFactNeighborY="-455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FD7EF0-F0A4-4816-94DB-9F6C0248928A}" type="pres">
      <dgm:prSet presAssocID="{B58852C8-F183-44BE-B9AE-BE839831B537}" presName="bullet3b" presStyleLbl="node1" presStyleIdx="1" presStyleCnt="3" custLinFactNeighborX="4951" custLinFactNeighborY="-21279"/>
      <dgm:spPr/>
    </dgm:pt>
    <dgm:pt modelId="{46807486-81A8-45E1-AFFE-E23C290890F0}" type="pres">
      <dgm:prSet presAssocID="{B58852C8-F183-44BE-B9AE-BE839831B537}" presName="textBox3b" presStyleLbl="revTx" presStyleIdx="1" presStyleCnt="3" custLinFactNeighborX="10378" custLinFactNeighborY="-44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DBFB12-0DF0-44C0-BDD3-A35206E2D561}" type="pres">
      <dgm:prSet presAssocID="{2EF7EC66-E0FD-4E16-B815-203EC16B5C5F}" presName="bullet3c" presStyleLbl="node1" presStyleIdx="2" presStyleCnt="3" custLinFactNeighborX="89388" custLinFactNeighborY="30225"/>
      <dgm:spPr/>
    </dgm:pt>
    <dgm:pt modelId="{B7A45BCA-B3BC-4D00-AE9A-4F8EF4CFCBBD}" type="pres">
      <dgm:prSet presAssocID="{2EF7EC66-E0FD-4E16-B815-203EC16B5C5F}" presName="textBox3c" presStyleLbl="revTx" presStyleIdx="2" presStyleCnt="3" custScaleX="131485" custLinFactNeighborX="51894" custLinFactNeighborY="34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2A6E30F-504E-461D-BE1D-77BBC9BB94AA}" srcId="{475C0C33-62CE-48E0-8DA0-7BC4D4BC2E1D}" destId="{B9DDD7B3-8AC4-4B8E-9AD0-C464B6232E64}" srcOrd="0" destOrd="0" parTransId="{83F6D1CC-6874-4F9F-A49B-FB55F74FD28B}" sibTransId="{2E1C0655-87E5-4EF1-BD8B-55A116AA7D89}"/>
    <dgm:cxn modelId="{BFF250A3-1652-4A6C-81C3-02C107A4B5A4}" type="presOf" srcId="{2EF7EC66-E0FD-4E16-B815-203EC16B5C5F}" destId="{B7A45BCA-B3BC-4D00-AE9A-4F8EF4CFCBBD}" srcOrd="0" destOrd="0" presId="urn:microsoft.com/office/officeart/2005/8/layout/arrow2"/>
    <dgm:cxn modelId="{64692110-E95A-4F17-A830-3F4D9363463F}" srcId="{475C0C33-62CE-48E0-8DA0-7BC4D4BC2E1D}" destId="{2EF7EC66-E0FD-4E16-B815-203EC16B5C5F}" srcOrd="2" destOrd="0" parTransId="{18CEF604-8710-411B-847F-905DADBB65F1}" sibTransId="{E8CA01B3-08A7-42B2-9A44-7FCEF1065966}"/>
    <dgm:cxn modelId="{830C763D-F9B5-4ECC-AA14-9FDFE4B16C5A}" type="presOf" srcId="{475C0C33-62CE-48E0-8DA0-7BC4D4BC2E1D}" destId="{F5EA27D6-7AB6-4595-8854-A42EDA4BB031}" srcOrd="0" destOrd="0" presId="urn:microsoft.com/office/officeart/2005/8/layout/arrow2"/>
    <dgm:cxn modelId="{D2A095E6-7678-43BD-A55D-FC3C761EC4E5}" type="presOf" srcId="{B9DDD7B3-8AC4-4B8E-9AD0-C464B6232E64}" destId="{60F11926-A704-441F-9BA8-44CEB0042B51}" srcOrd="0" destOrd="0" presId="urn:microsoft.com/office/officeart/2005/8/layout/arrow2"/>
    <dgm:cxn modelId="{BB420A8B-44B3-40AF-A941-2BEC9F557C9A}" srcId="{475C0C33-62CE-48E0-8DA0-7BC4D4BC2E1D}" destId="{B58852C8-F183-44BE-B9AE-BE839831B537}" srcOrd="1" destOrd="0" parTransId="{D9028D6A-F627-4E2E-8789-4CC6B52AB1BD}" sibTransId="{BD9C56C9-8F5C-459A-AEC1-B79B8E47A5D4}"/>
    <dgm:cxn modelId="{78806B01-8AAD-4259-AB87-05DB1067CBEE}" type="presOf" srcId="{B58852C8-F183-44BE-B9AE-BE839831B537}" destId="{46807486-81A8-45E1-AFFE-E23C290890F0}" srcOrd="0" destOrd="0" presId="urn:microsoft.com/office/officeart/2005/8/layout/arrow2"/>
    <dgm:cxn modelId="{7286BFAD-A14E-4134-AD56-2147B152E248}" type="presParOf" srcId="{F5EA27D6-7AB6-4595-8854-A42EDA4BB031}" destId="{546483CF-EE29-40D0-B992-B3BA03547498}" srcOrd="0" destOrd="0" presId="urn:microsoft.com/office/officeart/2005/8/layout/arrow2"/>
    <dgm:cxn modelId="{91F4C9EF-4E0F-4129-95B4-E5539C0758A2}" type="presParOf" srcId="{F5EA27D6-7AB6-4595-8854-A42EDA4BB031}" destId="{416475AF-12A6-4654-A87E-01622B2B4411}" srcOrd="1" destOrd="0" presId="urn:microsoft.com/office/officeart/2005/8/layout/arrow2"/>
    <dgm:cxn modelId="{14EF3766-E4AD-416E-8BF4-75DBD6EFA8B5}" type="presParOf" srcId="{416475AF-12A6-4654-A87E-01622B2B4411}" destId="{E5A971F3-E2EC-47BF-B77C-3C25705359B1}" srcOrd="0" destOrd="0" presId="urn:microsoft.com/office/officeart/2005/8/layout/arrow2"/>
    <dgm:cxn modelId="{3CA8F8D4-3532-4F21-85B4-F1320CE36F56}" type="presParOf" srcId="{416475AF-12A6-4654-A87E-01622B2B4411}" destId="{60F11926-A704-441F-9BA8-44CEB0042B51}" srcOrd="1" destOrd="0" presId="urn:microsoft.com/office/officeart/2005/8/layout/arrow2"/>
    <dgm:cxn modelId="{1E93173F-9400-471E-8BA1-85DA50633839}" type="presParOf" srcId="{416475AF-12A6-4654-A87E-01622B2B4411}" destId="{1FFD7EF0-F0A4-4816-94DB-9F6C0248928A}" srcOrd="2" destOrd="0" presId="urn:microsoft.com/office/officeart/2005/8/layout/arrow2"/>
    <dgm:cxn modelId="{C93A6CAD-671A-4DCF-B358-899618885F7B}" type="presParOf" srcId="{416475AF-12A6-4654-A87E-01622B2B4411}" destId="{46807486-81A8-45E1-AFFE-E23C290890F0}" srcOrd="3" destOrd="0" presId="urn:microsoft.com/office/officeart/2005/8/layout/arrow2"/>
    <dgm:cxn modelId="{1FDA2422-878A-4F67-9D96-5426CC2686D8}" type="presParOf" srcId="{416475AF-12A6-4654-A87E-01622B2B4411}" destId="{04DBFB12-0DF0-44C0-BDD3-A35206E2D561}" srcOrd="4" destOrd="0" presId="urn:microsoft.com/office/officeart/2005/8/layout/arrow2"/>
    <dgm:cxn modelId="{3DFDD592-42F0-4D98-B128-F1EF82D0E33C}" type="presParOf" srcId="{416475AF-12A6-4654-A87E-01622B2B4411}" destId="{B7A45BCA-B3BC-4D00-AE9A-4F8EF4CFCBB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964BFD-4B55-428A-B443-4D314A3758EB}" type="doc">
      <dgm:prSet loTypeId="urn:microsoft.com/office/officeart/2005/8/layout/hChevron3" loCatId="process" qsTypeId="urn:microsoft.com/office/officeart/2005/8/quickstyle/simple1" qsCatId="simple" csTypeId="urn:microsoft.com/office/officeart/2005/8/colors/accent6_2" csCatId="accent6" phldr="1"/>
      <dgm:spPr/>
    </dgm:pt>
    <dgm:pt modelId="{A3A359C9-B213-40F1-9E65-BBE17705C77B}">
      <dgm:prSet phldrT="[Texto]" custT="1"/>
      <dgm:spPr>
        <a:solidFill>
          <a:schemeClr val="accent6">
            <a:hueOff val="0"/>
            <a:satOff val="0"/>
            <a:lumOff val="0"/>
          </a:schemeClr>
        </a:solidFill>
      </dgm:spPr>
      <dgm:t>
        <a:bodyPr/>
        <a:lstStyle/>
        <a:p>
          <a:r>
            <a:rPr lang="es-ES" sz="1400" b="1" dirty="0" smtClean="0"/>
            <a:t>Rotura de placa  </a:t>
          </a:r>
          <a:endParaRPr lang="es-ES" sz="1400" b="1" dirty="0"/>
        </a:p>
      </dgm:t>
    </dgm:pt>
    <dgm:pt modelId="{9ECFFDF9-2904-402E-9C52-6CFFF1422BE5}" type="parTrans" cxnId="{14550F2E-02C7-45AF-9863-AB3C54275569}">
      <dgm:prSet/>
      <dgm:spPr/>
      <dgm:t>
        <a:bodyPr/>
        <a:lstStyle/>
        <a:p>
          <a:endParaRPr lang="es-ES"/>
        </a:p>
      </dgm:t>
    </dgm:pt>
    <dgm:pt modelId="{D3901461-F301-4D2B-919C-C868C5267ADD}" type="sibTrans" cxnId="{14550F2E-02C7-45AF-9863-AB3C54275569}">
      <dgm:prSet/>
      <dgm:spPr/>
      <dgm:t>
        <a:bodyPr/>
        <a:lstStyle/>
        <a:p>
          <a:endParaRPr lang="es-ES"/>
        </a:p>
      </dgm:t>
    </dgm:pt>
    <dgm:pt modelId="{C81E319B-F0C4-4E6A-A74A-10DBF533400A}">
      <dgm:prSet phldrT="[Texto]"/>
      <dgm:spPr>
        <a:solidFill>
          <a:schemeClr val="accent6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r>
            <a:rPr lang="es-ES" b="1" dirty="0" smtClean="0"/>
            <a:t>Liberación de contenido</a:t>
          </a:r>
          <a:endParaRPr lang="es-ES" b="1" dirty="0"/>
        </a:p>
      </dgm:t>
    </dgm:pt>
    <dgm:pt modelId="{0382C86F-1DB5-4256-BB2C-70849ED6B0F0}" type="parTrans" cxnId="{DBD74731-5FE5-47A0-A344-8FFA8F1164A4}">
      <dgm:prSet/>
      <dgm:spPr/>
      <dgm:t>
        <a:bodyPr/>
        <a:lstStyle/>
        <a:p>
          <a:endParaRPr lang="es-ES"/>
        </a:p>
      </dgm:t>
    </dgm:pt>
    <dgm:pt modelId="{91E14FF0-39BC-4378-AB0E-1EA3604BC20E}" type="sibTrans" cxnId="{DBD74731-5FE5-47A0-A344-8FFA8F1164A4}">
      <dgm:prSet/>
      <dgm:spPr/>
      <dgm:t>
        <a:bodyPr/>
        <a:lstStyle/>
        <a:p>
          <a:endParaRPr lang="es-ES"/>
        </a:p>
      </dgm:t>
    </dgm:pt>
    <dgm:pt modelId="{B4FF4BF4-AAAE-46F3-AE4E-84643A508FE2}">
      <dgm:prSet phldrT="[Texto]" custT="1"/>
      <dgm:spPr>
        <a:solidFill>
          <a:schemeClr val="accent6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r>
            <a:rPr lang="es-ES" sz="1400" b="1" dirty="0" smtClean="0"/>
            <a:t>Embolia </a:t>
          </a:r>
          <a:endParaRPr lang="es-ES" sz="1400" b="1" dirty="0"/>
        </a:p>
      </dgm:t>
    </dgm:pt>
    <dgm:pt modelId="{8D39A0BE-DE27-4415-BBF1-5AE1128C3759}" type="parTrans" cxnId="{FB617B8C-808F-45FA-8D00-FFA262D96EAB}">
      <dgm:prSet/>
      <dgm:spPr/>
      <dgm:t>
        <a:bodyPr/>
        <a:lstStyle/>
        <a:p>
          <a:endParaRPr lang="es-ES"/>
        </a:p>
      </dgm:t>
    </dgm:pt>
    <dgm:pt modelId="{7169915D-0227-479C-80F6-F393ADBB044F}" type="sibTrans" cxnId="{FB617B8C-808F-45FA-8D00-FFA262D96EAB}">
      <dgm:prSet/>
      <dgm:spPr/>
      <dgm:t>
        <a:bodyPr/>
        <a:lstStyle/>
        <a:p>
          <a:endParaRPr lang="es-ES"/>
        </a:p>
      </dgm:t>
    </dgm:pt>
    <dgm:pt modelId="{0831FCBB-A796-400A-A75F-7CB0886729C9}">
      <dgm:prSet phldrT="[Texto]" custT="1"/>
      <dgm:spPr>
        <a:solidFill>
          <a:schemeClr val="accent6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r>
            <a:rPr lang="es-ES" sz="1100" b="1" dirty="0" smtClean="0"/>
            <a:t>Activación </a:t>
          </a:r>
          <a:r>
            <a:rPr lang="es-ES" sz="1100" b="1" dirty="0" err="1" smtClean="0"/>
            <a:t>sist</a:t>
          </a:r>
          <a:r>
            <a:rPr lang="es-ES" sz="1100" b="1" dirty="0" smtClean="0"/>
            <a:t>. </a:t>
          </a:r>
          <a:r>
            <a:rPr lang="es-ES" sz="1100" b="1" dirty="0" err="1" smtClean="0"/>
            <a:t>Hemostásico</a:t>
          </a:r>
          <a:endParaRPr lang="es-ES" sz="1100" b="1" dirty="0"/>
        </a:p>
      </dgm:t>
    </dgm:pt>
    <dgm:pt modelId="{94C50FB0-645A-4664-8D42-5ACED023755F}" type="parTrans" cxnId="{95D9CA87-980B-4992-9AF1-BD6AADF59E37}">
      <dgm:prSet/>
      <dgm:spPr/>
      <dgm:t>
        <a:bodyPr/>
        <a:lstStyle/>
        <a:p>
          <a:endParaRPr lang="es-ES"/>
        </a:p>
      </dgm:t>
    </dgm:pt>
    <dgm:pt modelId="{1180CC3F-F94B-48D4-B2D7-F1140F2BB7DC}" type="sibTrans" cxnId="{95D9CA87-980B-4992-9AF1-BD6AADF59E37}">
      <dgm:prSet/>
      <dgm:spPr/>
      <dgm:t>
        <a:bodyPr/>
        <a:lstStyle/>
        <a:p>
          <a:endParaRPr lang="es-ES"/>
        </a:p>
      </dgm:t>
    </dgm:pt>
    <dgm:pt modelId="{67A0BD9F-45B8-4284-9CF0-87CA5B4C9532}">
      <dgm:prSet phldrT="[Texto]" custT="1"/>
      <dgm:spPr>
        <a:solidFill>
          <a:schemeClr val="accent6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r>
            <a:rPr lang="es-ES" sz="1400" b="1" dirty="0" smtClean="0"/>
            <a:t>Trombosis</a:t>
          </a:r>
          <a:endParaRPr lang="es-ES" sz="1400" b="1" dirty="0"/>
        </a:p>
      </dgm:t>
    </dgm:pt>
    <dgm:pt modelId="{7E6EE8F5-18AC-4CC5-A55B-2DB2AB1CAA62}" type="parTrans" cxnId="{42BAD175-37F7-4610-8F97-20A3D68F70C2}">
      <dgm:prSet/>
      <dgm:spPr/>
      <dgm:t>
        <a:bodyPr/>
        <a:lstStyle/>
        <a:p>
          <a:endParaRPr lang="es-ES"/>
        </a:p>
      </dgm:t>
    </dgm:pt>
    <dgm:pt modelId="{F3A236A9-E936-4DCE-AF17-09247C704F1E}" type="sibTrans" cxnId="{42BAD175-37F7-4610-8F97-20A3D68F70C2}">
      <dgm:prSet/>
      <dgm:spPr/>
      <dgm:t>
        <a:bodyPr/>
        <a:lstStyle/>
        <a:p>
          <a:endParaRPr lang="es-ES"/>
        </a:p>
      </dgm:t>
    </dgm:pt>
    <dgm:pt modelId="{1410DD59-178F-4018-8C03-E253E99FC75A}" type="pres">
      <dgm:prSet presAssocID="{02964BFD-4B55-428A-B443-4D314A3758EB}" presName="Name0" presStyleCnt="0">
        <dgm:presLayoutVars>
          <dgm:dir/>
          <dgm:resizeHandles val="exact"/>
        </dgm:presLayoutVars>
      </dgm:prSet>
      <dgm:spPr/>
    </dgm:pt>
    <dgm:pt modelId="{BF5E24BA-E9C3-4DFC-8623-44D0445C2F6C}" type="pres">
      <dgm:prSet presAssocID="{A3A359C9-B213-40F1-9E65-BBE17705C77B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831EB0-4EEB-4184-983A-00104AF2F8FB}" type="pres">
      <dgm:prSet presAssocID="{D3901461-F301-4D2B-919C-C868C5267ADD}" presName="parSpace" presStyleCnt="0"/>
      <dgm:spPr/>
    </dgm:pt>
    <dgm:pt modelId="{65A084A6-0DF4-4BBF-912B-361E91862B24}" type="pres">
      <dgm:prSet presAssocID="{C81E319B-F0C4-4E6A-A74A-10DBF533400A}" presName="parTxOnly" presStyleLbl="node1" presStyleIdx="1" presStyleCnt="5" custLinFactX="2733" custLinFactNeighborX="100000" custLinFactNeighborY="-543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03E578-DC8B-4197-BB9E-DA257AA10896}" type="pres">
      <dgm:prSet presAssocID="{91E14FF0-39BC-4378-AB0E-1EA3604BC20E}" presName="parSpace" presStyleCnt="0"/>
      <dgm:spPr/>
    </dgm:pt>
    <dgm:pt modelId="{32B21E90-A993-46E1-8F2C-1A44F56E0846}" type="pres">
      <dgm:prSet presAssocID="{B4FF4BF4-AAAE-46F3-AE4E-84643A508FE2}" presName="parTxOnly" presStyleLbl="node1" presStyleIdx="2" presStyleCnt="5" custLinFactX="3879" custLinFactNeighborX="100000" custLinFactNeighborY="-543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424288-EC34-4EB2-8AA7-F2D63398FF15}" type="pres">
      <dgm:prSet presAssocID="{7169915D-0227-479C-80F6-F393ADBB044F}" presName="parSpace" presStyleCnt="0"/>
      <dgm:spPr/>
    </dgm:pt>
    <dgm:pt modelId="{D0B960EA-975D-4E05-884A-6655D8C19FDB}" type="pres">
      <dgm:prSet presAssocID="{0831FCBB-A796-400A-A75F-7CB0886729C9}" presName="parTxOnly" presStyleLbl="node1" presStyleIdx="3" presStyleCnt="5" custLinFactX="-100000" custLinFactNeighborX="-186335" custLinFactNeighborY="537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5FD42C-F42F-48E0-A7BA-79DEB86D9FAB}" type="pres">
      <dgm:prSet presAssocID="{1180CC3F-F94B-48D4-B2D7-F1140F2BB7DC}" presName="parSpace" presStyleCnt="0"/>
      <dgm:spPr/>
    </dgm:pt>
    <dgm:pt modelId="{868BDF29-7A82-42EC-B9E7-0C2399747393}" type="pres">
      <dgm:prSet presAssocID="{67A0BD9F-45B8-4284-9CF0-87CA5B4C9532}" presName="parTxOnly" presStyleLbl="node1" presStyleIdx="4" presStyleCnt="5" custLinFactX="-100000" custLinFactNeighborX="-180607" custLinFactNeighborY="537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D9CA87-980B-4992-9AF1-BD6AADF59E37}" srcId="{02964BFD-4B55-428A-B443-4D314A3758EB}" destId="{0831FCBB-A796-400A-A75F-7CB0886729C9}" srcOrd="3" destOrd="0" parTransId="{94C50FB0-645A-4664-8D42-5ACED023755F}" sibTransId="{1180CC3F-F94B-48D4-B2D7-F1140F2BB7DC}"/>
    <dgm:cxn modelId="{06859DB6-BE57-4566-BB71-54B898BF57C9}" type="presOf" srcId="{67A0BD9F-45B8-4284-9CF0-87CA5B4C9532}" destId="{868BDF29-7A82-42EC-B9E7-0C2399747393}" srcOrd="0" destOrd="0" presId="urn:microsoft.com/office/officeart/2005/8/layout/hChevron3"/>
    <dgm:cxn modelId="{23F7CCEA-5131-4E87-B7B4-9D912E84B319}" type="presOf" srcId="{C81E319B-F0C4-4E6A-A74A-10DBF533400A}" destId="{65A084A6-0DF4-4BBF-912B-361E91862B24}" srcOrd="0" destOrd="0" presId="urn:microsoft.com/office/officeart/2005/8/layout/hChevron3"/>
    <dgm:cxn modelId="{BFC98E04-8217-42C3-99EC-36DF482777EB}" type="presOf" srcId="{02964BFD-4B55-428A-B443-4D314A3758EB}" destId="{1410DD59-178F-4018-8C03-E253E99FC75A}" srcOrd="0" destOrd="0" presId="urn:microsoft.com/office/officeart/2005/8/layout/hChevron3"/>
    <dgm:cxn modelId="{DBD74731-5FE5-47A0-A344-8FFA8F1164A4}" srcId="{02964BFD-4B55-428A-B443-4D314A3758EB}" destId="{C81E319B-F0C4-4E6A-A74A-10DBF533400A}" srcOrd="1" destOrd="0" parTransId="{0382C86F-1DB5-4256-BB2C-70849ED6B0F0}" sibTransId="{91E14FF0-39BC-4378-AB0E-1EA3604BC20E}"/>
    <dgm:cxn modelId="{42BAD175-37F7-4610-8F97-20A3D68F70C2}" srcId="{02964BFD-4B55-428A-B443-4D314A3758EB}" destId="{67A0BD9F-45B8-4284-9CF0-87CA5B4C9532}" srcOrd="4" destOrd="0" parTransId="{7E6EE8F5-18AC-4CC5-A55B-2DB2AB1CAA62}" sibTransId="{F3A236A9-E936-4DCE-AF17-09247C704F1E}"/>
    <dgm:cxn modelId="{BAA1AD9B-8A1F-449D-B9E1-226363E4CC5B}" type="presOf" srcId="{A3A359C9-B213-40F1-9E65-BBE17705C77B}" destId="{BF5E24BA-E9C3-4DFC-8623-44D0445C2F6C}" srcOrd="0" destOrd="0" presId="urn:microsoft.com/office/officeart/2005/8/layout/hChevron3"/>
    <dgm:cxn modelId="{14550F2E-02C7-45AF-9863-AB3C54275569}" srcId="{02964BFD-4B55-428A-B443-4D314A3758EB}" destId="{A3A359C9-B213-40F1-9E65-BBE17705C77B}" srcOrd="0" destOrd="0" parTransId="{9ECFFDF9-2904-402E-9C52-6CFFF1422BE5}" sibTransId="{D3901461-F301-4D2B-919C-C868C5267ADD}"/>
    <dgm:cxn modelId="{FB617B8C-808F-45FA-8D00-FFA262D96EAB}" srcId="{02964BFD-4B55-428A-B443-4D314A3758EB}" destId="{B4FF4BF4-AAAE-46F3-AE4E-84643A508FE2}" srcOrd="2" destOrd="0" parTransId="{8D39A0BE-DE27-4415-BBF1-5AE1128C3759}" sibTransId="{7169915D-0227-479C-80F6-F393ADBB044F}"/>
    <dgm:cxn modelId="{01F4C469-312E-4E5B-A71A-63DED88AF952}" type="presOf" srcId="{0831FCBB-A796-400A-A75F-7CB0886729C9}" destId="{D0B960EA-975D-4E05-884A-6655D8C19FDB}" srcOrd="0" destOrd="0" presId="urn:microsoft.com/office/officeart/2005/8/layout/hChevron3"/>
    <dgm:cxn modelId="{0619ABF6-98E3-44C3-8530-DF3218150F9C}" type="presOf" srcId="{B4FF4BF4-AAAE-46F3-AE4E-84643A508FE2}" destId="{32B21E90-A993-46E1-8F2C-1A44F56E0846}" srcOrd="0" destOrd="0" presId="urn:microsoft.com/office/officeart/2005/8/layout/hChevron3"/>
    <dgm:cxn modelId="{07FB3904-779D-45D1-B5A3-8992F49A5E44}" type="presParOf" srcId="{1410DD59-178F-4018-8C03-E253E99FC75A}" destId="{BF5E24BA-E9C3-4DFC-8623-44D0445C2F6C}" srcOrd="0" destOrd="0" presId="urn:microsoft.com/office/officeart/2005/8/layout/hChevron3"/>
    <dgm:cxn modelId="{FA3A088B-E9AC-46F9-AAAB-F8121A1336F9}" type="presParOf" srcId="{1410DD59-178F-4018-8C03-E253E99FC75A}" destId="{75831EB0-4EEB-4184-983A-00104AF2F8FB}" srcOrd="1" destOrd="0" presId="urn:microsoft.com/office/officeart/2005/8/layout/hChevron3"/>
    <dgm:cxn modelId="{EE7B95C6-EB46-421A-BC82-7C550788D51D}" type="presParOf" srcId="{1410DD59-178F-4018-8C03-E253E99FC75A}" destId="{65A084A6-0DF4-4BBF-912B-361E91862B24}" srcOrd="2" destOrd="0" presId="urn:microsoft.com/office/officeart/2005/8/layout/hChevron3"/>
    <dgm:cxn modelId="{0C5BD2DD-13DD-4DF2-A5DF-1A20FFF0CDFC}" type="presParOf" srcId="{1410DD59-178F-4018-8C03-E253E99FC75A}" destId="{C603E578-DC8B-4197-BB9E-DA257AA10896}" srcOrd="3" destOrd="0" presId="urn:microsoft.com/office/officeart/2005/8/layout/hChevron3"/>
    <dgm:cxn modelId="{351A35EB-D313-4982-B1F0-A18527A7EFA2}" type="presParOf" srcId="{1410DD59-178F-4018-8C03-E253E99FC75A}" destId="{32B21E90-A993-46E1-8F2C-1A44F56E0846}" srcOrd="4" destOrd="0" presId="urn:microsoft.com/office/officeart/2005/8/layout/hChevron3"/>
    <dgm:cxn modelId="{2497EC49-7806-4482-B80B-AC41CBD772AF}" type="presParOf" srcId="{1410DD59-178F-4018-8C03-E253E99FC75A}" destId="{E4424288-EC34-4EB2-8AA7-F2D63398FF15}" srcOrd="5" destOrd="0" presId="urn:microsoft.com/office/officeart/2005/8/layout/hChevron3"/>
    <dgm:cxn modelId="{D902054A-9DC1-4BB0-AA43-5B062650F45D}" type="presParOf" srcId="{1410DD59-178F-4018-8C03-E253E99FC75A}" destId="{D0B960EA-975D-4E05-884A-6655D8C19FDB}" srcOrd="6" destOrd="0" presId="urn:microsoft.com/office/officeart/2005/8/layout/hChevron3"/>
    <dgm:cxn modelId="{4C4B3FC2-E68E-4017-9899-B1F7902334E4}" type="presParOf" srcId="{1410DD59-178F-4018-8C03-E253E99FC75A}" destId="{2A5FD42C-F42F-48E0-A7BA-79DEB86D9FAB}" srcOrd="7" destOrd="0" presId="urn:microsoft.com/office/officeart/2005/8/layout/hChevron3"/>
    <dgm:cxn modelId="{781D6C03-2A13-49C5-AE8D-45C2D397955D}" type="presParOf" srcId="{1410DD59-178F-4018-8C03-E253E99FC75A}" destId="{868BDF29-7A82-42EC-B9E7-0C2399747393}" srcOrd="8" destOrd="0" presId="urn:microsoft.com/office/officeart/2005/8/layout/hChevron3"/>
  </dgm:cxnLst>
  <dgm:bg/>
  <dgm:whole>
    <a:ln w="38100"/>
  </dgm:whole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EC17D3-EC8E-4060-B7DC-68D41FAD2E5E}" type="doc">
      <dgm:prSet loTypeId="urn:microsoft.com/office/officeart/2005/8/layout/process1" loCatId="process" qsTypeId="urn:microsoft.com/office/officeart/2005/8/quickstyle/simple1" qsCatId="simple" csTypeId="urn:microsoft.com/office/officeart/2005/8/colors/accent6_1" csCatId="accent6" phldr="1"/>
      <dgm:spPr/>
    </dgm:pt>
    <dgm:pt modelId="{4B9B2D94-E89F-41BD-A5BB-0B930B44107E}">
      <dgm:prSet phldrT="[Texto]" custT="1"/>
      <dgm:spPr/>
      <dgm:t>
        <a:bodyPr/>
        <a:lstStyle/>
        <a:p>
          <a:r>
            <a:rPr lang="es-ES" sz="1600" b="1" dirty="0" smtClean="0"/>
            <a:t>OCLUSIÓN ARTERIAL CORONARIA</a:t>
          </a:r>
        </a:p>
      </dgm:t>
    </dgm:pt>
    <dgm:pt modelId="{B1F75E4B-FD3E-4DD3-8198-C1008F5F5F8F}" type="parTrans" cxnId="{2E1B26CE-98E9-4EC6-971E-A5D15D59BAAE}">
      <dgm:prSet/>
      <dgm:spPr/>
      <dgm:t>
        <a:bodyPr/>
        <a:lstStyle/>
        <a:p>
          <a:endParaRPr lang="es-ES"/>
        </a:p>
      </dgm:t>
    </dgm:pt>
    <dgm:pt modelId="{767F9167-53CA-46E7-9D41-C98483A66461}" type="sibTrans" cxnId="{2E1B26CE-98E9-4EC6-971E-A5D15D59BAAE}">
      <dgm:prSet/>
      <dgm:spPr/>
      <dgm:t>
        <a:bodyPr/>
        <a:lstStyle/>
        <a:p>
          <a:endParaRPr lang="es-ES"/>
        </a:p>
      </dgm:t>
    </dgm:pt>
    <dgm:pt modelId="{9C01C193-2F3E-4381-BF5D-E5C961E8E393}" type="pres">
      <dgm:prSet presAssocID="{0DEC17D3-EC8E-4060-B7DC-68D41FAD2E5E}" presName="Name0" presStyleCnt="0">
        <dgm:presLayoutVars>
          <dgm:dir/>
          <dgm:resizeHandles val="exact"/>
        </dgm:presLayoutVars>
      </dgm:prSet>
      <dgm:spPr/>
    </dgm:pt>
    <dgm:pt modelId="{DC8947FF-14D1-4770-BF94-85F4DEB643DC}" type="pres">
      <dgm:prSet presAssocID="{4B9B2D94-E89F-41BD-A5BB-0B930B44107E}" presName="node" presStyleLbl="node1" presStyleIdx="0" presStyleCnt="1" custScaleX="99224" custScaleY="984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1B26CE-98E9-4EC6-971E-A5D15D59BAAE}" srcId="{0DEC17D3-EC8E-4060-B7DC-68D41FAD2E5E}" destId="{4B9B2D94-E89F-41BD-A5BB-0B930B44107E}" srcOrd="0" destOrd="0" parTransId="{B1F75E4B-FD3E-4DD3-8198-C1008F5F5F8F}" sibTransId="{767F9167-53CA-46E7-9D41-C98483A66461}"/>
    <dgm:cxn modelId="{63A66614-3E97-435D-BF4B-FEB8125C505E}" type="presOf" srcId="{0DEC17D3-EC8E-4060-B7DC-68D41FAD2E5E}" destId="{9C01C193-2F3E-4381-BF5D-E5C961E8E393}" srcOrd="0" destOrd="0" presId="urn:microsoft.com/office/officeart/2005/8/layout/process1"/>
    <dgm:cxn modelId="{3717BFB8-27D4-42EC-9420-39022E6C8B5E}" type="presOf" srcId="{4B9B2D94-E89F-41BD-A5BB-0B930B44107E}" destId="{DC8947FF-14D1-4770-BF94-85F4DEB643DC}" srcOrd="0" destOrd="0" presId="urn:microsoft.com/office/officeart/2005/8/layout/process1"/>
    <dgm:cxn modelId="{3731AE1D-5DA2-4673-8BB2-5C30CB002963}" type="presParOf" srcId="{9C01C193-2F3E-4381-BF5D-E5C961E8E393}" destId="{DC8947FF-14D1-4770-BF94-85F4DEB643D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84C4EF-EFB8-43DA-85C5-BC7071ABCB78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EA0F859A-E3CF-403A-BDF2-8940B8309221}">
      <dgm:prSet phldrT="[Texto]" custT="1"/>
      <dgm:spPr/>
      <dgm:t>
        <a:bodyPr/>
        <a:lstStyle/>
        <a:p>
          <a:r>
            <a:rPr lang="es-ES" sz="1600" b="1" dirty="0" smtClean="0"/>
            <a:t>CORONOPATÍA</a:t>
          </a:r>
          <a:endParaRPr lang="es-ES" sz="1600" b="1" dirty="0"/>
        </a:p>
      </dgm:t>
    </dgm:pt>
    <dgm:pt modelId="{723255E7-A246-4A61-BDB2-B4E35EDEA200}" type="parTrans" cxnId="{CA1FD3AF-43DE-4BE8-BF3D-CC4A69360C59}">
      <dgm:prSet/>
      <dgm:spPr/>
      <dgm:t>
        <a:bodyPr/>
        <a:lstStyle/>
        <a:p>
          <a:endParaRPr lang="es-ES"/>
        </a:p>
      </dgm:t>
    </dgm:pt>
    <dgm:pt modelId="{F3C4E3D9-307F-4CCB-B818-D003C141EBBA}" type="sibTrans" cxnId="{CA1FD3AF-43DE-4BE8-BF3D-CC4A69360C59}">
      <dgm:prSet/>
      <dgm:spPr/>
      <dgm:t>
        <a:bodyPr/>
        <a:lstStyle/>
        <a:p>
          <a:endParaRPr lang="es-ES"/>
        </a:p>
      </dgm:t>
    </dgm:pt>
    <dgm:pt modelId="{56709A5E-F433-416A-A81D-4965FA7CA93E}" type="pres">
      <dgm:prSet presAssocID="{2E84C4EF-EFB8-43DA-85C5-BC7071ABCB78}" presName="Name0" presStyleCnt="0">
        <dgm:presLayoutVars>
          <dgm:dir/>
          <dgm:resizeHandles val="exact"/>
        </dgm:presLayoutVars>
      </dgm:prSet>
      <dgm:spPr/>
    </dgm:pt>
    <dgm:pt modelId="{EAE90DC6-8572-4D5B-A7D3-511CE0D8430F}" type="pres">
      <dgm:prSet presAssocID="{EA0F859A-E3CF-403A-BDF2-8940B8309221}" presName="node" presStyleLbl="node1" presStyleIdx="0" presStyleCnt="1" custLinFactX="100000" custLinFactY="92484" custLinFactNeighborX="172198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1FD3AF-43DE-4BE8-BF3D-CC4A69360C59}" srcId="{2E84C4EF-EFB8-43DA-85C5-BC7071ABCB78}" destId="{EA0F859A-E3CF-403A-BDF2-8940B8309221}" srcOrd="0" destOrd="0" parTransId="{723255E7-A246-4A61-BDB2-B4E35EDEA200}" sibTransId="{F3C4E3D9-307F-4CCB-B818-D003C141EBBA}"/>
    <dgm:cxn modelId="{C623C526-5F0A-4B4A-ABE2-41F13DC8CDCD}" type="presOf" srcId="{2E84C4EF-EFB8-43DA-85C5-BC7071ABCB78}" destId="{56709A5E-F433-416A-A81D-4965FA7CA93E}" srcOrd="0" destOrd="0" presId="urn:microsoft.com/office/officeart/2005/8/layout/process1"/>
    <dgm:cxn modelId="{00273EAA-9EAD-4E95-80EC-8A960DB58E5E}" type="presOf" srcId="{EA0F859A-E3CF-403A-BDF2-8940B8309221}" destId="{EAE90DC6-8572-4D5B-A7D3-511CE0D8430F}" srcOrd="0" destOrd="0" presId="urn:microsoft.com/office/officeart/2005/8/layout/process1"/>
    <dgm:cxn modelId="{9777F868-E856-4E2D-A5D2-9372DE8B090A}" type="presParOf" srcId="{56709A5E-F433-416A-A81D-4965FA7CA93E}" destId="{EAE90DC6-8572-4D5B-A7D3-511CE0D8430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2FAA02-34CC-4470-8183-03E731B495D4}" type="doc">
      <dgm:prSet loTypeId="urn:microsoft.com/office/officeart/2005/8/layout/equation2" loCatId="process" qsTypeId="urn:microsoft.com/office/officeart/2005/8/quickstyle/simple1" qsCatId="simple" csTypeId="urn:microsoft.com/office/officeart/2005/8/colors/accent6_2" csCatId="accent6" phldr="1"/>
      <dgm:spPr/>
    </dgm:pt>
    <dgm:pt modelId="{7557C9B8-1074-4517-BF8F-A593D5030E14}">
      <dgm:prSet phldrT="[Texto]" custT="1"/>
      <dgm:spPr/>
      <dgm:t>
        <a:bodyPr/>
        <a:lstStyle/>
        <a:p>
          <a:r>
            <a:rPr lang="es-ES" sz="1400" b="1" dirty="0" smtClean="0"/>
            <a:t>Factor de riesgo aterosclerosis</a:t>
          </a:r>
          <a:endParaRPr lang="es-ES" sz="1400" b="1" dirty="0"/>
        </a:p>
      </dgm:t>
    </dgm:pt>
    <dgm:pt modelId="{F8972DE7-1F6D-4058-962B-9080B310AA14}" type="parTrans" cxnId="{5DE0868E-7B38-47F6-9B8E-CE6A0F78CAC3}">
      <dgm:prSet/>
      <dgm:spPr/>
      <dgm:t>
        <a:bodyPr/>
        <a:lstStyle/>
        <a:p>
          <a:endParaRPr lang="es-ES"/>
        </a:p>
      </dgm:t>
    </dgm:pt>
    <dgm:pt modelId="{46E78D2F-1A37-44B1-BFE1-B076F2F787CC}" type="sibTrans" cxnId="{5DE0868E-7B38-47F6-9B8E-CE6A0F78CAC3}">
      <dgm:prSet/>
      <dgm:spPr/>
      <dgm:t>
        <a:bodyPr/>
        <a:lstStyle/>
        <a:p>
          <a:endParaRPr lang="es-ES"/>
        </a:p>
      </dgm:t>
    </dgm:pt>
    <dgm:pt modelId="{DA2B50AE-48C3-4066-8AD5-8BC6CFBFBB4D}">
      <dgm:prSet phldrT="[Texto]" custT="1"/>
      <dgm:spPr/>
      <dgm:t>
        <a:bodyPr/>
        <a:lstStyle/>
        <a:p>
          <a:r>
            <a:rPr lang="es-ES" sz="1600" b="1" dirty="0" smtClean="0"/>
            <a:t>Estrés emocional, drogas</a:t>
          </a:r>
          <a:endParaRPr lang="es-ES" sz="1600" b="1" dirty="0"/>
        </a:p>
      </dgm:t>
    </dgm:pt>
    <dgm:pt modelId="{5E359BBD-7DE9-4F54-A9BD-E7B5CAA4A84C}" type="parTrans" cxnId="{12CDA566-8AC5-4321-86D4-1489F941422E}">
      <dgm:prSet/>
      <dgm:spPr/>
      <dgm:t>
        <a:bodyPr/>
        <a:lstStyle/>
        <a:p>
          <a:endParaRPr lang="es-ES"/>
        </a:p>
      </dgm:t>
    </dgm:pt>
    <dgm:pt modelId="{2CA90551-8519-4943-91C7-464E4343769F}" type="sibTrans" cxnId="{12CDA566-8AC5-4321-86D4-1489F941422E}">
      <dgm:prSet/>
      <dgm:spPr/>
      <dgm:t>
        <a:bodyPr/>
        <a:lstStyle/>
        <a:p>
          <a:endParaRPr lang="es-ES"/>
        </a:p>
      </dgm:t>
    </dgm:pt>
    <dgm:pt modelId="{EF5C0C31-E049-4B40-94AC-9FA626391241}">
      <dgm:prSet phldrT="[Texto]"/>
      <dgm:spPr>
        <a:solidFill>
          <a:schemeClr val="accent6"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es-ES" dirty="0"/>
        </a:p>
      </dgm:t>
    </dgm:pt>
    <dgm:pt modelId="{3AC2D7CF-3FCA-4602-9B3E-8881438D87B8}" type="parTrans" cxnId="{B9AADF12-A86D-4831-A4E2-DD5B939D7AE2}">
      <dgm:prSet/>
      <dgm:spPr/>
      <dgm:t>
        <a:bodyPr/>
        <a:lstStyle/>
        <a:p>
          <a:endParaRPr lang="es-ES"/>
        </a:p>
      </dgm:t>
    </dgm:pt>
    <dgm:pt modelId="{8FE60D9D-CC63-4B7C-946E-F238F3AD0EB1}" type="sibTrans" cxnId="{B9AADF12-A86D-4831-A4E2-DD5B939D7AE2}">
      <dgm:prSet/>
      <dgm:spPr/>
      <dgm:t>
        <a:bodyPr/>
        <a:lstStyle/>
        <a:p>
          <a:endParaRPr lang="es-ES"/>
        </a:p>
      </dgm:t>
    </dgm:pt>
    <dgm:pt modelId="{6A4B0F15-32F3-4686-A65D-A4E81518D876}" type="pres">
      <dgm:prSet presAssocID="{532FAA02-34CC-4470-8183-03E731B495D4}" presName="Name0" presStyleCnt="0">
        <dgm:presLayoutVars>
          <dgm:dir/>
          <dgm:resizeHandles val="exact"/>
        </dgm:presLayoutVars>
      </dgm:prSet>
      <dgm:spPr/>
    </dgm:pt>
    <dgm:pt modelId="{4559E4BD-F88A-49E4-A2F0-1898B0921C52}" type="pres">
      <dgm:prSet presAssocID="{532FAA02-34CC-4470-8183-03E731B495D4}" presName="vNodes" presStyleCnt="0"/>
      <dgm:spPr/>
    </dgm:pt>
    <dgm:pt modelId="{D9D3B162-A893-4DED-86B3-609787162FD2}" type="pres">
      <dgm:prSet presAssocID="{7557C9B8-1074-4517-BF8F-A593D5030E1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DEBE6B-0722-447F-886A-0E01674D875F}" type="pres">
      <dgm:prSet presAssocID="{46E78D2F-1A37-44B1-BFE1-B076F2F787CC}" presName="spacerT" presStyleCnt="0"/>
      <dgm:spPr/>
    </dgm:pt>
    <dgm:pt modelId="{63337DEE-1A67-4F4D-9101-146FD51F52D4}" type="pres">
      <dgm:prSet presAssocID="{46E78D2F-1A37-44B1-BFE1-B076F2F787CC}" presName="sibTrans" presStyleLbl="sibTrans2D1" presStyleIdx="0" presStyleCnt="2"/>
      <dgm:spPr/>
      <dgm:t>
        <a:bodyPr/>
        <a:lstStyle/>
        <a:p>
          <a:endParaRPr lang="es-ES"/>
        </a:p>
      </dgm:t>
    </dgm:pt>
    <dgm:pt modelId="{B85EFEBC-D461-4023-B8C0-4F91FB667763}" type="pres">
      <dgm:prSet presAssocID="{46E78D2F-1A37-44B1-BFE1-B076F2F787CC}" presName="spacerB" presStyleCnt="0"/>
      <dgm:spPr/>
    </dgm:pt>
    <dgm:pt modelId="{D8257766-96EC-4A81-85FA-A02ED95109D1}" type="pres">
      <dgm:prSet presAssocID="{DA2B50AE-48C3-4066-8AD5-8BC6CFBFBB4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3AF239-BF10-4538-B2D7-3B4F4C6CE05B}" type="pres">
      <dgm:prSet presAssocID="{532FAA02-34CC-4470-8183-03E731B495D4}" presName="sibTransLast" presStyleLbl="sibTrans2D1" presStyleIdx="1" presStyleCnt="2"/>
      <dgm:spPr/>
      <dgm:t>
        <a:bodyPr/>
        <a:lstStyle/>
        <a:p>
          <a:endParaRPr lang="es-ES"/>
        </a:p>
      </dgm:t>
    </dgm:pt>
    <dgm:pt modelId="{A0BFC5D6-80D4-4486-B943-0D97488C3B17}" type="pres">
      <dgm:prSet presAssocID="{532FAA02-34CC-4470-8183-03E731B495D4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91D98E76-A42F-49E0-AC0C-F6FEEFC8754E}" type="pres">
      <dgm:prSet presAssocID="{532FAA02-34CC-4470-8183-03E731B495D4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3AE7E0E-7429-469A-B94D-7318D0730FAF}" type="presOf" srcId="{7557C9B8-1074-4517-BF8F-A593D5030E14}" destId="{D9D3B162-A893-4DED-86B3-609787162FD2}" srcOrd="0" destOrd="0" presId="urn:microsoft.com/office/officeart/2005/8/layout/equation2"/>
    <dgm:cxn modelId="{12CDA566-8AC5-4321-86D4-1489F941422E}" srcId="{532FAA02-34CC-4470-8183-03E731B495D4}" destId="{DA2B50AE-48C3-4066-8AD5-8BC6CFBFBB4D}" srcOrd="1" destOrd="0" parTransId="{5E359BBD-7DE9-4F54-A9BD-E7B5CAA4A84C}" sibTransId="{2CA90551-8519-4943-91C7-464E4343769F}"/>
    <dgm:cxn modelId="{07467846-10D4-424E-BF88-9A852CCC3EE7}" type="presOf" srcId="{2CA90551-8519-4943-91C7-464E4343769F}" destId="{A0BFC5D6-80D4-4486-B943-0D97488C3B17}" srcOrd="1" destOrd="0" presId="urn:microsoft.com/office/officeart/2005/8/layout/equation2"/>
    <dgm:cxn modelId="{91F061F2-E74E-4158-A21A-0AFE40790E4A}" type="presOf" srcId="{DA2B50AE-48C3-4066-8AD5-8BC6CFBFBB4D}" destId="{D8257766-96EC-4A81-85FA-A02ED95109D1}" srcOrd="0" destOrd="0" presId="urn:microsoft.com/office/officeart/2005/8/layout/equation2"/>
    <dgm:cxn modelId="{84147BF1-6DEC-4113-9198-D6AA87B80C3A}" type="presOf" srcId="{2CA90551-8519-4943-91C7-464E4343769F}" destId="{163AF239-BF10-4538-B2D7-3B4F4C6CE05B}" srcOrd="0" destOrd="0" presId="urn:microsoft.com/office/officeart/2005/8/layout/equation2"/>
    <dgm:cxn modelId="{5DE0868E-7B38-47F6-9B8E-CE6A0F78CAC3}" srcId="{532FAA02-34CC-4470-8183-03E731B495D4}" destId="{7557C9B8-1074-4517-BF8F-A593D5030E14}" srcOrd="0" destOrd="0" parTransId="{F8972DE7-1F6D-4058-962B-9080B310AA14}" sibTransId="{46E78D2F-1A37-44B1-BFE1-B076F2F787CC}"/>
    <dgm:cxn modelId="{26D1D398-DBDB-4AF4-837C-7FA39B79BE86}" type="presOf" srcId="{532FAA02-34CC-4470-8183-03E731B495D4}" destId="{6A4B0F15-32F3-4686-A65D-A4E81518D876}" srcOrd="0" destOrd="0" presId="urn:microsoft.com/office/officeart/2005/8/layout/equation2"/>
    <dgm:cxn modelId="{B9AADF12-A86D-4831-A4E2-DD5B939D7AE2}" srcId="{532FAA02-34CC-4470-8183-03E731B495D4}" destId="{EF5C0C31-E049-4B40-94AC-9FA626391241}" srcOrd="2" destOrd="0" parTransId="{3AC2D7CF-3FCA-4602-9B3E-8881438D87B8}" sibTransId="{8FE60D9D-CC63-4B7C-946E-F238F3AD0EB1}"/>
    <dgm:cxn modelId="{7FA8846D-56FA-4485-84F3-4AC47DA27587}" type="presOf" srcId="{46E78D2F-1A37-44B1-BFE1-B076F2F787CC}" destId="{63337DEE-1A67-4F4D-9101-146FD51F52D4}" srcOrd="0" destOrd="0" presId="urn:microsoft.com/office/officeart/2005/8/layout/equation2"/>
    <dgm:cxn modelId="{6539604E-254C-45FA-80BA-C9C29DCB40D3}" type="presOf" srcId="{EF5C0C31-E049-4B40-94AC-9FA626391241}" destId="{91D98E76-A42F-49E0-AC0C-F6FEEFC8754E}" srcOrd="0" destOrd="0" presId="urn:microsoft.com/office/officeart/2005/8/layout/equation2"/>
    <dgm:cxn modelId="{7B119627-B17B-4F1D-9104-0331F47BB65D}" type="presParOf" srcId="{6A4B0F15-32F3-4686-A65D-A4E81518D876}" destId="{4559E4BD-F88A-49E4-A2F0-1898B0921C52}" srcOrd="0" destOrd="0" presId="urn:microsoft.com/office/officeart/2005/8/layout/equation2"/>
    <dgm:cxn modelId="{4CCD4E65-3DC0-4CD7-9BFE-36D6903D014E}" type="presParOf" srcId="{4559E4BD-F88A-49E4-A2F0-1898B0921C52}" destId="{D9D3B162-A893-4DED-86B3-609787162FD2}" srcOrd="0" destOrd="0" presId="urn:microsoft.com/office/officeart/2005/8/layout/equation2"/>
    <dgm:cxn modelId="{54EA7F16-DD2F-4136-8F36-4566C265BC53}" type="presParOf" srcId="{4559E4BD-F88A-49E4-A2F0-1898B0921C52}" destId="{A8DEBE6B-0722-447F-886A-0E01674D875F}" srcOrd="1" destOrd="0" presId="urn:microsoft.com/office/officeart/2005/8/layout/equation2"/>
    <dgm:cxn modelId="{BB07F0EC-6AC7-473A-8306-61A85E23AAD3}" type="presParOf" srcId="{4559E4BD-F88A-49E4-A2F0-1898B0921C52}" destId="{63337DEE-1A67-4F4D-9101-146FD51F52D4}" srcOrd="2" destOrd="0" presId="urn:microsoft.com/office/officeart/2005/8/layout/equation2"/>
    <dgm:cxn modelId="{16860596-A489-459E-B201-2A29A2880A54}" type="presParOf" srcId="{4559E4BD-F88A-49E4-A2F0-1898B0921C52}" destId="{B85EFEBC-D461-4023-B8C0-4F91FB667763}" srcOrd="3" destOrd="0" presId="urn:microsoft.com/office/officeart/2005/8/layout/equation2"/>
    <dgm:cxn modelId="{33EA8C3E-2921-4B7D-BB88-6CA224A75FD0}" type="presParOf" srcId="{4559E4BD-F88A-49E4-A2F0-1898B0921C52}" destId="{D8257766-96EC-4A81-85FA-A02ED95109D1}" srcOrd="4" destOrd="0" presId="urn:microsoft.com/office/officeart/2005/8/layout/equation2"/>
    <dgm:cxn modelId="{5F52EB0D-CD0B-4913-ADAD-961509014A3F}" type="presParOf" srcId="{6A4B0F15-32F3-4686-A65D-A4E81518D876}" destId="{163AF239-BF10-4538-B2D7-3B4F4C6CE05B}" srcOrd="1" destOrd="0" presId="urn:microsoft.com/office/officeart/2005/8/layout/equation2"/>
    <dgm:cxn modelId="{0A9B015C-96C0-455F-BD75-C8EC658F366A}" type="presParOf" srcId="{163AF239-BF10-4538-B2D7-3B4F4C6CE05B}" destId="{A0BFC5D6-80D4-4486-B943-0D97488C3B17}" srcOrd="0" destOrd="0" presId="urn:microsoft.com/office/officeart/2005/8/layout/equation2"/>
    <dgm:cxn modelId="{D6462995-D943-41E6-9882-DAC2E5E1D4FE}" type="presParOf" srcId="{6A4B0F15-32F3-4686-A65D-A4E81518D876}" destId="{91D98E76-A42F-49E0-AC0C-F6FEEFC8754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FB2242-46F3-48F1-85AC-24A4AF455840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0C84A637-C019-4AD9-9D24-3374123822A3}">
      <dgm:prSet phldrT="[Texto]" custT="1"/>
      <dgm:spPr/>
      <dgm:t>
        <a:bodyPr/>
        <a:lstStyle/>
        <a:p>
          <a:r>
            <a:rPr lang="es-ES" sz="1800" b="1" dirty="0" smtClean="0"/>
            <a:t>VASOESPASMO CORONARIO</a:t>
          </a:r>
          <a:endParaRPr lang="es-ES" sz="1800" b="1" dirty="0"/>
        </a:p>
      </dgm:t>
    </dgm:pt>
    <dgm:pt modelId="{0562DEFD-047B-4A69-84C2-7FEDA4C84681}" type="parTrans" cxnId="{4251FA5E-2A8E-4846-8625-6CA3F7D00DF0}">
      <dgm:prSet/>
      <dgm:spPr/>
      <dgm:t>
        <a:bodyPr/>
        <a:lstStyle/>
        <a:p>
          <a:endParaRPr lang="es-ES"/>
        </a:p>
      </dgm:t>
    </dgm:pt>
    <dgm:pt modelId="{F7B0E5F1-5ECF-44D8-A0CA-1F6081088A0C}" type="sibTrans" cxnId="{4251FA5E-2A8E-4846-8625-6CA3F7D00DF0}">
      <dgm:prSet/>
      <dgm:spPr>
        <a:solidFill>
          <a:schemeClr val="accent2">
            <a:lumMod val="50000"/>
          </a:schemeClr>
        </a:solidFill>
        <a:ln w="31750"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endParaRPr lang="es-ES"/>
        </a:p>
      </dgm:t>
    </dgm:pt>
    <dgm:pt modelId="{7D0FE238-57F0-415B-8595-BDCAC013E4DB}">
      <dgm:prSet phldrT="[Texto]" custT="1"/>
      <dgm:spPr>
        <a:solidFill>
          <a:schemeClr val="accent6">
            <a:lumMod val="75000"/>
            <a:alpha val="7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az-Cyrl-AZ" sz="1600" b="1" dirty="0" smtClean="0">
              <a:latin typeface="Calibri"/>
              <a:cs typeface="Calibri"/>
            </a:rPr>
            <a:t>ф</a:t>
          </a:r>
          <a:r>
            <a:rPr lang="es-ES" sz="1600" b="1" dirty="0" smtClean="0">
              <a:latin typeface="Calibri"/>
              <a:cs typeface="Calibri"/>
            </a:rPr>
            <a:t>coronario</a:t>
          </a:r>
          <a:r>
            <a:rPr lang="es-ES" sz="1600" b="1" dirty="0" smtClean="0"/>
            <a:t>↓</a:t>
          </a:r>
        </a:p>
        <a:p>
          <a:r>
            <a:rPr lang="az-Cyrl-AZ" sz="1600" b="1" dirty="0" smtClean="0">
              <a:latin typeface="Calibri"/>
              <a:cs typeface="Calibri"/>
            </a:rPr>
            <a:t>ф</a:t>
          </a:r>
          <a:r>
            <a:rPr lang="es-ES" sz="1600" b="1" dirty="0" smtClean="0">
              <a:latin typeface="Calibri"/>
              <a:cs typeface="Calibri"/>
            </a:rPr>
            <a:t>coronario STOP</a:t>
          </a:r>
          <a:endParaRPr lang="es-ES" sz="1600" b="1" dirty="0"/>
        </a:p>
      </dgm:t>
    </dgm:pt>
    <dgm:pt modelId="{7A6D6988-A9E6-4922-8F66-20D1234F502E}" type="parTrans" cxnId="{84FAD9DA-971E-4A7A-A87B-236F3131C666}">
      <dgm:prSet/>
      <dgm:spPr/>
      <dgm:t>
        <a:bodyPr/>
        <a:lstStyle/>
        <a:p>
          <a:endParaRPr lang="es-ES"/>
        </a:p>
      </dgm:t>
    </dgm:pt>
    <dgm:pt modelId="{A644E563-9F93-4432-9A6D-0C2293E23EE8}" type="sibTrans" cxnId="{84FAD9DA-971E-4A7A-A87B-236F3131C666}">
      <dgm:prSet/>
      <dgm:spPr/>
      <dgm:t>
        <a:bodyPr/>
        <a:lstStyle/>
        <a:p>
          <a:endParaRPr lang="es-ES"/>
        </a:p>
      </dgm:t>
    </dgm:pt>
    <dgm:pt modelId="{D627B211-A13C-4114-BE9F-02E6139A56DB}" type="pres">
      <dgm:prSet presAssocID="{7DFB2242-46F3-48F1-85AC-24A4AF455840}" presName="Name0" presStyleCnt="0">
        <dgm:presLayoutVars>
          <dgm:dir/>
          <dgm:resizeHandles val="exact"/>
        </dgm:presLayoutVars>
      </dgm:prSet>
      <dgm:spPr/>
    </dgm:pt>
    <dgm:pt modelId="{240EC0FB-4FE9-4069-8030-28DE6854E4F8}" type="pres">
      <dgm:prSet presAssocID="{0C84A637-C019-4AD9-9D24-3374123822A3}" presName="node" presStyleLbl="node1" presStyleIdx="0" presStyleCnt="2" custLinFactNeighborX="-117" custLinFactNeighborY="-25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DC213F-CA35-4BFF-AFE1-B132054AEB98}" type="pres">
      <dgm:prSet presAssocID="{F7B0E5F1-5ECF-44D8-A0CA-1F6081088A0C}" presName="sibTrans" presStyleLbl="sibTrans2D1" presStyleIdx="0" presStyleCnt="1" custScaleX="187223" custScaleY="51511"/>
      <dgm:spPr/>
      <dgm:t>
        <a:bodyPr/>
        <a:lstStyle/>
        <a:p>
          <a:endParaRPr lang="es-ES"/>
        </a:p>
      </dgm:t>
    </dgm:pt>
    <dgm:pt modelId="{8AA6D342-DB82-4514-A380-6E4098F3E594}" type="pres">
      <dgm:prSet presAssocID="{F7B0E5F1-5ECF-44D8-A0CA-1F6081088A0C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D77FF77C-8A6E-421B-8445-41F6A6A34164}" type="pres">
      <dgm:prSet presAssocID="{7D0FE238-57F0-415B-8595-BDCAC013E4DB}" presName="node" presStyleLbl="node1" presStyleIdx="1" presStyleCnt="2" custLinFactNeighborX="-18953" custLinFactNeighborY="-1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9F8385B-85D6-45E4-836D-E6FB99109734}" type="presOf" srcId="{F7B0E5F1-5ECF-44D8-A0CA-1F6081088A0C}" destId="{21DC213F-CA35-4BFF-AFE1-B132054AEB98}" srcOrd="0" destOrd="0" presId="urn:microsoft.com/office/officeart/2005/8/layout/process1"/>
    <dgm:cxn modelId="{84FAD9DA-971E-4A7A-A87B-236F3131C666}" srcId="{7DFB2242-46F3-48F1-85AC-24A4AF455840}" destId="{7D0FE238-57F0-415B-8595-BDCAC013E4DB}" srcOrd="1" destOrd="0" parTransId="{7A6D6988-A9E6-4922-8F66-20D1234F502E}" sibTransId="{A644E563-9F93-4432-9A6D-0C2293E23EE8}"/>
    <dgm:cxn modelId="{1A775FC0-4512-4C3B-AD68-40050DA76703}" type="presOf" srcId="{7DFB2242-46F3-48F1-85AC-24A4AF455840}" destId="{D627B211-A13C-4114-BE9F-02E6139A56DB}" srcOrd="0" destOrd="0" presId="urn:microsoft.com/office/officeart/2005/8/layout/process1"/>
    <dgm:cxn modelId="{4251FA5E-2A8E-4846-8625-6CA3F7D00DF0}" srcId="{7DFB2242-46F3-48F1-85AC-24A4AF455840}" destId="{0C84A637-C019-4AD9-9D24-3374123822A3}" srcOrd="0" destOrd="0" parTransId="{0562DEFD-047B-4A69-84C2-7FEDA4C84681}" sibTransId="{F7B0E5F1-5ECF-44D8-A0CA-1F6081088A0C}"/>
    <dgm:cxn modelId="{3F8F760E-39A3-4CDC-92D3-7AC5137E04F5}" type="presOf" srcId="{F7B0E5F1-5ECF-44D8-A0CA-1F6081088A0C}" destId="{8AA6D342-DB82-4514-A380-6E4098F3E594}" srcOrd="1" destOrd="0" presId="urn:microsoft.com/office/officeart/2005/8/layout/process1"/>
    <dgm:cxn modelId="{3B6186EC-E8A7-4445-A2C8-29CB58BA1563}" type="presOf" srcId="{7D0FE238-57F0-415B-8595-BDCAC013E4DB}" destId="{D77FF77C-8A6E-421B-8445-41F6A6A34164}" srcOrd="0" destOrd="0" presId="urn:microsoft.com/office/officeart/2005/8/layout/process1"/>
    <dgm:cxn modelId="{85AA1849-A503-4CB7-B224-B0CD102DEB95}" type="presOf" srcId="{0C84A637-C019-4AD9-9D24-3374123822A3}" destId="{240EC0FB-4FE9-4069-8030-28DE6854E4F8}" srcOrd="0" destOrd="0" presId="urn:microsoft.com/office/officeart/2005/8/layout/process1"/>
    <dgm:cxn modelId="{D56D3B0D-CDCD-4587-A4EA-6EF87D2D0F95}" type="presParOf" srcId="{D627B211-A13C-4114-BE9F-02E6139A56DB}" destId="{240EC0FB-4FE9-4069-8030-28DE6854E4F8}" srcOrd="0" destOrd="0" presId="urn:microsoft.com/office/officeart/2005/8/layout/process1"/>
    <dgm:cxn modelId="{8E4C8507-F5D2-4F4F-B846-1D6F425B805E}" type="presParOf" srcId="{D627B211-A13C-4114-BE9F-02E6139A56DB}" destId="{21DC213F-CA35-4BFF-AFE1-B132054AEB98}" srcOrd="1" destOrd="0" presId="urn:microsoft.com/office/officeart/2005/8/layout/process1"/>
    <dgm:cxn modelId="{8B61FFA0-3551-4082-AB10-48982314F9B0}" type="presParOf" srcId="{21DC213F-CA35-4BFF-AFE1-B132054AEB98}" destId="{8AA6D342-DB82-4514-A380-6E4098F3E594}" srcOrd="0" destOrd="0" presId="urn:microsoft.com/office/officeart/2005/8/layout/process1"/>
    <dgm:cxn modelId="{A901095D-6BD7-4744-A7F9-3259FC755696}" type="presParOf" srcId="{D627B211-A13C-4114-BE9F-02E6139A56DB}" destId="{D77FF77C-8A6E-421B-8445-41F6A6A3416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336BDC-2CA9-42F2-98FD-032919A5C26F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21A0B5CC-8560-40F5-9240-9A82B2EF2911}">
      <dgm:prSet phldrT="[Texto]" custT="1"/>
      <dgm:spPr/>
      <dgm:t>
        <a:bodyPr/>
        <a:lstStyle/>
        <a:p>
          <a:r>
            <a:rPr lang="es-ES" sz="1600" b="1" strike="sngStrike" baseline="0" dirty="0" smtClean="0"/>
            <a:t>Síntomas</a:t>
          </a:r>
          <a:endParaRPr lang="es-ES" sz="1600" b="1" strike="sngStrike" baseline="0" dirty="0"/>
        </a:p>
      </dgm:t>
    </dgm:pt>
    <dgm:pt modelId="{AB3F1B0B-F228-4924-A30D-788C15036BB6}" type="parTrans" cxnId="{6E07DCFE-1C6F-4E64-BDDF-C854ACC4DC4E}">
      <dgm:prSet/>
      <dgm:spPr/>
      <dgm:t>
        <a:bodyPr/>
        <a:lstStyle/>
        <a:p>
          <a:endParaRPr lang="es-ES"/>
        </a:p>
      </dgm:t>
    </dgm:pt>
    <dgm:pt modelId="{E7242D49-B108-4126-94D7-7C2B71E632A3}" type="sibTrans" cxnId="{6E07DCFE-1C6F-4E64-BDDF-C854ACC4DC4E}">
      <dgm:prSet/>
      <dgm:spPr/>
      <dgm:t>
        <a:bodyPr/>
        <a:lstStyle/>
        <a:p>
          <a:endParaRPr lang="es-ES"/>
        </a:p>
      </dgm:t>
    </dgm:pt>
    <dgm:pt modelId="{BE64D254-D484-45D1-8724-3F1EA77F8F3D}">
      <dgm:prSet phldrT="[Texto]" custT="1"/>
      <dgm:spPr/>
      <dgm:t>
        <a:bodyPr/>
        <a:lstStyle/>
        <a:p>
          <a:r>
            <a:rPr lang="es-ES" sz="1600" b="1" dirty="0" smtClean="0"/>
            <a:t>Angina </a:t>
          </a:r>
          <a:r>
            <a:rPr lang="es-ES" sz="1600" b="1" dirty="0" err="1" smtClean="0"/>
            <a:t>vasoespástica</a:t>
          </a:r>
          <a:endParaRPr lang="es-ES" sz="1600" b="1" dirty="0"/>
        </a:p>
      </dgm:t>
    </dgm:pt>
    <dgm:pt modelId="{2D0F99C9-D610-414D-A992-E0C2BA118F13}" type="parTrans" cxnId="{58225B13-492A-423A-870B-EEEF9DCD9F84}">
      <dgm:prSet/>
      <dgm:spPr/>
      <dgm:t>
        <a:bodyPr/>
        <a:lstStyle/>
        <a:p>
          <a:endParaRPr lang="es-ES"/>
        </a:p>
      </dgm:t>
    </dgm:pt>
    <dgm:pt modelId="{D43101D3-DF97-484B-9A1B-85DCE101690E}" type="sibTrans" cxnId="{58225B13-492A-423A-870B-EEEF9DCD9F84}">
      <dgm:prSet/>
      <dgm:spPr/>
      <dgm:t>
        <a:bodyPr/>
        <a:lstStyle/>
        <a:p>
          <a:endParaRPr lang="es-ES"/>
        </a:p>
      </dgm:t>
    </dgm:pt>
    <dgm:pt modelId="{B422C786-BB53-47B0-9C5A-39E2D55D36A1}" type="pres">
      <dgm:prSet presAssocID="{08336BDC-2CA9-42F2-98FD-032919A5C2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B888644-ABC8-4359-B6B5-DFAA5145434F}" type="pres">
      <dgm:prSet presAssocID="{21A0B5CC-8560-40F5-9240-9A82B2EF291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E3C689-AF1D-40E0-A397-0AE06554CDA2}" type="pres">
      <dgm:prSet presAssocID="{E7242D49-B108-4126-94D7-7C2B71E632A3}" presName="sibTrans" presStyleCnt="0"/>
      <dgm:spPr/>
    </dgm:pt>
    <dgm:pt modelId="{131F21C1-A30B-4745-9981-2C182CCA2E3A}" type="pres">
      <dgm:prSet presAssocID="{BE64D254-D484-45D1-8724-3F1EA77F8F3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D56961-19D8-4589-A88E-7CA4FA3185A1}" type="presOf" srcId="{21A0B5CC-8560-40F5-9240-9A82B2EF2911}" destId="{6B888644-ABC8-4359-B6B5-DFAA5145434F}" srcOrd="0" destOrd="0" presId="urn:microsoft.com/office/officeart/2005/8/layout/default"/>
    <dgm:cxn modelId="{58225B13-492A-423A-870B-EEEF9DCD9F84}" srcId="{08336BDC-2CA9-42F2-98FD-032919A5C26F}" destId="{BE64D254-D484-45D1-8724-3F1EA77F8F3D}" srcOrd="1" destOrd="0" parTransId="{2D0F99C9-D610-414D-A992-E0C2BA118F13}" sibTransId="{D43101D3-DF97-484B-9A1B-85DCE101690E}"/>
    <dgm:cxn modelId="{49F880E5-A2E2-43CC-AEFF-976388BF6155}" type="presOf" srcId="{08336BDC-2CA9-42F2-98FD-032919A5C26F}" destId="{B422C786-BB53-47B0-9C5A-39E2D55D36A1}" srcOrd="0" destOrd="0" presId="urn:microsoft.com/office/officeart/2005/8/layout/default"/>
    <dgm:cxn modelId="{2148D144-FE10-4821-AD12-9A7196BAF9F0}" type="presOf" srcId="{BE64D254-D484-45D1-8724-3F1EA77F8F3D}" destId="{131F21C1-A30B-4745-9981-2C182CCA2E3A}" srcOrd="0" destOrd="0" presId="urn:microsoft.com/office/officeart/2005/8/layout/default"/>
    <dgm:cxn modelId="{6E07DCFE-1C6F-4E64-BDDF-C854ACC4DC4E}" srcId="{08336BDC-2CA9-42F2-98FD-032919A5C26F}" destId="{21A0B5CC-8560-40F5-9240-9A82B2EF2911}" srcOrd="0" destOrd="0" parTransId="{AB3F1B0B-F228-4924-A30D-788C15036BB6}" sibTransId="{E7242D49-B108-4126-94D7-7C2B71E632A3}"/>
    <dgm:cxn modelId="{6F929486-EAA0-4B75-97EB-A7546F9E8BE1}" type="presParOf" srcId="{B422C786-BB53-47B0-9C5A-39E2D55D36A1}" destId="{6B888644-ABC8-4359-B6B5-DFAA5145434F}" srcOrd="0" destOrd="0" presId="urn:microsoft.com/office/officeart/2005/8/layout/default"/>
    <dgm:cxn modelId="{CBFBC99C-E6F5-43C3-B4B4-08BD080B8ECB}" type="presParOf" srcId="{B422C786-BB53-47B0-9C5A-39E2D55D36A1}" destId="{88E3C689-AF1D-40E0-A397-0AE06554CDA2}" srcOrd="1" destOrd="0" presId="urn:microsoft.com/office/officeart/2005/8/layout/default"/>
    <dgm:cxn modelId="{A6E8654C-3D2F-4416-BE99-E71371B45995}" type="presParOf" srcId="{B422C786-BB53-47B0-9C5A-39E2D55D36A1}" destId="{131F21C1-A30B-4745-9981-2C182CCA2E3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3121B9-76AA-41B3-A80D-109F8EA1D30A}" type="doc">
      <dgm:prSet loTypeId="urn:microsoft.com/office/officeart/2005/8/layout/process1" loCatId="process" qsTypeId="urn:microsoft.com/office/officeart/2005/8/quickstyle/simple1" qsCatId="simple" csTypeId="urn:microsoft.com/office/officeart/2005/8/colors/accent2_5" csCatId="accent2" phldr="1"/>
      <dgm:spPr/>
    </dgm:pt>
    <dgm:pt modelId="{111BE850-F305-4B2B-86E8-53825814C26E}">
      <dgm:prSet phldrT="[Texto]" custT="1"/>
      <dgm:spPr/>
      <dgm:t>
        <a:bodyPr/>
        <a:lstStyle/>
        <a:p>
          <a:r>
            <a:rPr lang="es-ES" sz="1800" b="1" dirty="0" smtClean="0"/>
            <a:t>INFARTO</a:t>
          </a:r>
          <a:endParaRPr lang="es-ES" sz="1800" b="1" dirty="0"/>
        </a:p>
      </dgm:t>
    </dgm:pt>
    <dgm:pt modelId="{21292558-CC60-4D56-B957-8D4BBA278A59}" type="parTrans" cxnId="{367B0C87-47D2-4856-89B5-433D1EA33D8A}">
      <dgm:prSet/>
      <dgm:spPr/>
      <dgm:t>
        <a:bodyPr/>
        <a:lstStyle/>
        <a:p>
          <a:endParaRPr lang="es-ES"/>
        </a:p>
      </dgm:t>
    </dgm:pt>
    <dgm:pt modelId="{29D680FB-B240-4A80-B615-98BC39684EC7}" type="sibTrans" cxnId="{367B0C87-47D2-4856-89B5-433D1EA33D8A}">
      <dgm:prSet/>
      <dgm:spPr/>
      <dgm:t>
        <a:bodyPr/>
        <a:lstStyle/>
        <a:p>
          <a:endParaRPr lang="es-ES"/>
        </a:p>
      </dgm:t>
    </dgm:pt>
    <dgm:pt modelId="{AF010655-C743-475C-AB1E-CA1E0013C6EC}" type="pres">
      <dgm:prSet presAssocID="{F93121B9-76AA-41B3-A80D-109F8EA1D30A}" presName="Name0" presStyleCnt="0">
        <dgm:presLayoutVars>
          <dgm:dir/>
          <dgm:resizeHandles val="exact"/>
        </dgm:presLayoutVars>
      </dgm:prSet>
      <dgm:spPr/>
    </dgm:pt>
    <dgm:pt modelId="{65DB43B5-3BC8-444C-8133-83BDEE0186CB}" type="pres">
      <dgm:prSet presAssocID="{111BE850-F305-4B2B-86E8-53825814C26E}" presName="node" presStyleLbl="node1" presStyleIdx="0" presStyleCnt="1" custLinFactX="200000" custLinFactY="269709" custLinFactNeighborX="227726" custLinFactNeighborY="3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0803EB-3B2B-4A77-B06D-97E0FA0F1097}" type="presOf" srcId="{F93121B9-76AA-41B3-A80D-109F8EA1D30A}" destId="{AF010655-C743-475C-AB1E-CA1E0013C6EC}" srcOrd="0" destOrd="0" presId="urn:microsoft.com/office/officeart/2005/8/layout/process1"/>
    <dgm:cxn modelId="{367B0C87-47D2-4856-89B5-433D1EA33D8A}" srcId="{F93121B9-76AA-41B3-A80D-109F8EA1D30A}" destId="{111BE850-F305-4B2B-86E8-53825814C26E}" srcOrd="0" destOrd="0" parTransId="{21292558-CC60-4D56-B957-8D4BBA278A59}" sibTransId="{29D680FB-B240-4A80-B615-98BC39684EC7}"/>
    <dgm:cxn modelId="{73995F0F-434B-4D72-8E22-B93B8EABFD66}" type="presOf" srcId="{111BE850-F305-4B2B-86E8-53825814C26E}" destId="{65DB43B5-3BC8-444C-8133-83BDEE0186CB}" srcOrd="0" destOrd="0" presId="urn:microsoft.com/office/officeart/2005/8/layout/process1"/>
    <dgm:cxn modelId="{C04EED8E-07B0-455C-836B-EF7FB7D1503F}" type="presParOf" srcId="{AF010655-C743-475C-AB1E-CA1E0013C6EC}" destId="{65DB43B5-3BC8-444C-8133-83BDEE0186C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90A884-89DF-4102-B805-4E60A5E1BFDD}">
      <dsp:nvSpPr>
        <dsp:cNvPr id="0" name=""/>
        <dsp:cNvSpPr/>
      </dsp:nvSpPr>
      <dsp:spPr>
        <a:xfrm>
          <a:off x="0" y="0"/>
          <a:ext cx="1842101" cy="9361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ATEROSCLEROSIS</a:t>
          </a:r>
        </a:p>
      </dsp:txBody>
      <dsp:txXfrm>
        <a:off x="0" y="0"/>
        <a:ext cx="1842101" cy="93610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129B16-13F3-4296-957F-B2DAED2FFB72}">
      <dsp:nvSpPr>
        <dsp:cNvPr id="0" name=""/>
        <dsp:cNvSpPr/>
      </dsp:nvSpPr>
      <dsp:spPr>
        <a:xfrm>
          <a:off x="996" y="0"/>
          <a:ext cx="2037895" cy="9518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MALFORMACIÓN VÁLVULA AÓRTICA</a:t>
          </a:r>
          <a:endParaRPr lang="es-ES" sz="1800" b="1" kern="1200" dirty="0"/>
        </a:p>
      </dsp:txBody>
      <dsp:txXfrm>
        <a:off x="996" y="0"/>
        <a:ext cx="2037895" cy="95188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AC6700-B8EB-46D3-AA2B-8BAD262B9178}">
      <dsp:nvSpPr>
        <dsp:cNvPr id="0" name=""/>
        <dsp:cNvSpPr/>
      </dsp:nvSpPr>
      <dsp:spPr>
        <a:xfrm>
          <a:off x="744" y="0"/>
          <a:ext cx="1934765" cy="4064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Factores modificables</a:t>
          </a:r>
          <a:endParaRPr lang="es-ES" sz="2500" b="1" kern="1200" dirty="0"/>
        </a:p>
      </dsp:txBody>
      <dsp:txXfrm>
        <a:off x="744" y="0"/>
        <a:ext cx="1934765" cy="1219200"/>
      </dsp:txXfrm>
    </dsp:sp>
    <dsp:sp modelId="{41468641-CA73-4C77-AFBD-488286F5B429}">
      <dsp:nvSpPr>
        <dsp:cNvPr id="0" name=""/>
        <dsp:cNvSpPr/>
      </dsp:nvSpPr>
      <dsp:spPr>
        <a:xfrm>
          <a:off x="144017" y="1219299"/>
          <a:ext cx="1648219" cy="5920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HTA</a:t>
          </a:r>
          <a:endParaRPr lang="es-ES" sz="1400" b="1" kern="1200" dirty="0"/>
        </a:p>
      </dsp:txBody>
      <dsp:txXfrm>
        <a:off x="144017" y="1219299"/>
        <a:ext cx="1648219" cy="592038"/>
      </dsp:txXfrm>
    </dsp:sp>
    <dsp:sp modelId="{03AB9E46-3CDA-4975-AED8-D50AC133EFAA}">
      <dsp:nvSpPr>
        <dsp:cNvPr id="0" name=""/>
        <dsp:cNvSpPr/>
      </dsp:nvSpPr>
      <dsp:spPr>
        <a:xfrm>
          <a:off x="144017" y="1902420"/>
          <a:ext cx="1648219" cy="5920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Diabetes </a:t>
          </a:r>
          <a:r>
            <a:rPr lang="es-ES" sz="1400" b="1" kern="1200" dirty="0" err="1" smtClean="0"/>
            <a:t>mellitus</a:t>
          </a:r>
          <a:endParaRPr lang="es-ES" sz="1400" b="1" kern="1200" dirty="0"/>
        </a:p>
      </dsp:txBody>
      <dsp:txXfrm>
        <a:off x="144017" y="1902420"/>
        <a:ext cx="1648219" cy="592038"/>
      </dsp:txXfrm>
    </dsp:sp>
    <dsp:sp modelId="{5DFC28CA-B878-4FD1-A7CC-2D9F7675F97A}">
      <dsp:nvSpPr>
        <dsp:cNvPr id="0" name=""/>
        <dsp:cNvSpPr/>
      </dsp:nvSpPr>
      <dsp:spPr>
        <a:xfrm>
          <a:off x="144017" y="2585541"/>
          <a:ext cx="1648219" cy="5920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Hipercolesterolemia</a:t>
          </a:r>
          <a:endParaRPr lang="es-ES" sz="1400" b="1" kern="1200" dirty="0"/>
        </a:p>
      </dsp:txBody>
      <dsp:txXfrm>
        <a:off x="144017" y="2585541"/>
        <a:ext cx="1648219" cy="592038"/>
      </dsp:txXfrm>
    </dsp:sp>
    <dsp:sp modelId="{4606687C-A626-4D81-98B9-D6E596779BFC}">
      <dsp:nvSpPr>
        <dsp:cNvPr id="0" name=""/>
        <dsp:cNvSpPr/>
      </dsp:nvSpPr>
      <dsp:spPr>
        <a:xfrm>
          <a:off x="144017" y="3268662"/>
          <a:ext cx="1648219" cy="5920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Drogas (tabaquismo, cocaína)</a:t>
          </a:r>
          <a:endParaRPr lang="es-ES" sz="1400" b="1" kern="1200" dirty="0"/>
        </a:p>
      </dsp:txBody>
      <dsp:txXfrm>
        <a:off x="144017" y="3268662"/>
        <a:ext cx="1648219" cy="592038"/>
      </dsp:txXfrm>
    </dsp:sp>
    <dsp:sp modelId="{61E2A753-A583-4466-818C-A1FD8FDFCA07}">
      <dsp:nvSpPr>
        <dsp:cNvPr id="0" name=""/>
        <dsp:cNvSpPr/>
      </dsp:nvSpPr>
      <dsp:spPr>
        <a:xfrm>
          <a:off x="2080617" y="0"/>
          <a:ext cx="1934765" cy="4064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Factores no modificables</a:t>
          </a:r>
          <a:endParaRPr lang="es-ES" sz="2500" b="1" kern="1200" dirty="0"/>
        </a:p>
      </dsp:txBody>
      <dsp:txXfrm>
        <a:off x="2080617" y="0"/>
        <a:ext cx="1934765" cy="1219200"/>
      </dsp:txXfrm>
    </dsp:sp>
    <dsp:sp modelId="{45D8A530-7226-470A-AE73-CA16FDF3003B}">
      <dsp:nvSpPr>
        <dsp:cNvPr id="0" name=""/>
        <dsp:cNvSpPr/>
      </dsp:nvSpPr>
      <dsp:spPr>
        <a:xfrm>
          <a:off x="2304260" y="1224135"/>
          <a:ext cx="1487478" cy="5826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Edad</a:t>
          </a:r>
          <a:endParaRPr lang="es-ES" sz="1400" b="1" kern="1200" dirty="0"/>
        </a:p>
      </dsp:txBody>
      <dsp:txXfrm>
        <a:off x="2304260" y="1224135"/>
        <a:ext cx="1487478" cy="582643"/>
      </dsp:txXfrm>
    </dsp:sp>
    <dsp:sp modelId="{185D0289-9BDB-41A4-B90D-BE66897951BC}">
      <dsp:nvSpPr>
        <dsp:cNvPr id="0" name=""/>
        <dsp:cNvSpPr/>
      </dsp:nvSpPr>
      <dsp:spPr>
        <a:xfrm>
          <a:off x="2328948" y="1884142"/>
          <a:ext cx="1487478" cy="6394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Sexo</a:t>
          </a:r>
          <a:endParaRPr lang="es-ES" sz="1400" b="1" kern="1200" dirty="0"/>
        </a:p>
      </dsp:txBody>
      <dsp:txXfrm>
        <a:off x="2328948" y="1884142"/>
        <a:ext cx="1487478" cy="639459"/>
      </dsp:txXfrm>
    </dsp:sp>
    <dsp:sp modelId="{B7B32828-9D6C-41D9-A874-4823B07E0719}">
      <dsp:nvSpPr>
        <dsp:cNvPr id="0" name=""/>
        <dsp:cNvSpPr/>
      </dsp:nvSpPr>
      <dsp:spPr>
        <a:xfrm>
          <a:off x="2328948" y="2618591"/>
          <a:ext cx="1487478" cy="6132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Historial familiar</a:t>
          </a:r>
          <a:endParaRPr lang="es-ES" sz="1400" b="1" kern="1200" dirty="0"/>
        </a:p>
      </dsp:txBody>
      <dsp:txXfrm>
        <a:off x="2328948" y="2618591"/>
        <a:ext cx="1487478" cy="613222"/>
      </dsp:txXfrm>
    </dsp:sp>
    <dsp:sp modelId="{64232287-1CCC-4C51-8BD7-31B866C2A96E}">
      <dsp:nvSpPr>
        <dsp:cNvPr id="0" name=""/>
        <dsp:cNvSpPr/>
      </dsp:nvSpPr>
      <dsp:spPr>
        <a:xfrm>
          <a:off x="4160490" y="0"/>
          <a:ext cx="1934765" cy="4064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Otros factores</a:t>
          </a:r>
          <a:endParaRPr lang="es-ES" sz="2500" b="1" kern="1200" dirty="0"/>
        </a:p>
      </dsp:txBody>
      <dsp:txXfrm>
        <a:off x="4160490" y="0"/>
        <a:ext cx="1934765" cy="1219200"/>
      </dsp:txXfrm>
    </dsp:sp>
    <dsp:sp modelId="{DC550363-6F80-4F7D-9536-EBDA62F0A915}">
      <dsp:nvSpPr>
        <dsp:cNvPr id="0" name=""/>
        <dsp:cNvSpPr/>
      </dsp:nvSpPr>
      <dsp:spPr>
        <a:xfrm>
          <a:off x="4392491" y="1224135"/>
          <a:ext cx="1553570" cy="5605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Obesidad</a:t>
          </a:r>
          <a:endParaRPr lang="es-ES" sz="1400" b="1" kern="1200" dirty="0"/>
        </a:p>
      </dsp:txBody>
      <dsp:txXfrm>
        <a:off x="4392491" y="1224135"/>
        <a:ext cx="1553570" cy="560547"/>
      </dsp:txXfrm>
    </dsp:sp>
    <dsp:sp modelId="{5F4FE1CB-E77A-4226-890A-1EAEF8901B24}">
      <dsp:nvSpPr>
        <dsp:cNvPr id="0" name=""/>
        <dsp:cNvSpPr/>
      </dsp:nvSpPr>
      <dsp:spPr>
        <a:xfrm>
          <a:off x="4392491" y="1872213"/>
          <a:ext cx="1553570" cy="4974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Ejercicio físico</a:t>
          </a:r>
          <a:endParaRPr lang="es-ES" sz="1400" b="1" kern="1200" dirty="0"/>
        </a:p>
      </dsp:txBody>
      <dsp:txXfrm>
        <a:off x="4392491" y="1872213"/>
        <a:ext cx="1553570" cy="497466"/>
      </dsp:txXfrm>
    </dsp:sp>
    <dsp:sp modelId="{15F88D38-0D14-4EBB-8CD3-3995EFBA0A24}">
      <dsp:nvSpPr>
        <dsp:cNvPr id="0" name=""/>
        <dsp:cNvSpPr/>
      </dsp:nvSpPr>
      <dsp:spPr>
        <a:xfrm>
          <a:off x="4392491" y="2448283"/>
          <a:ext cx="1553570" cy="544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Estrés</a:t>
          </a:r>
          <a:endParaRPr lang="es-ES" sz="1400" b="1" kern="1200" dirty="0"/>
        </a:p>
      </dsp:txBody>
      <dsp:txXfrm>
        <a:off x="4392491" y="2448283"/>
        <a:ext cx="1553570" cy="544856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FAB5A7-CC68-4CF5-9295-A6102258CA0D}">
      <dsp:nvSpPr>
        <dsp:cNvPr id="0" name=""/>
        <dsp:cNvSpPr/>
      </dsp:nvSpPr>
      <dsp:spPr>
        <a:xfrm>
          <a:off x="3276364" y="2064065"/>
          <a:ext cx="2518884" cy="291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720"/>
              </a:lnTo>
              <a:lnTo>
                <a:pt x="2518884" y="145720"/>
              </a:lnTo>
              <a:lnTo>
                <a:pt x="2518884" y="29144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A6A4C-0E21-4673-BC72-678E33E74CF1}">
      <dsp:nvSpPr>
        <dsp:cNvPr id="0" name=""/>
        <dsp:cNvSpPr/>
      </dsp:nvSpPr>
      <dsp:spPr>
        <a:xfrm>
          <a:off x="3276364" y="2064065"/>
          <a:ext cx="780361" cy="291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720"/>
              </a:lnTo>
              <a:lnTo>
                <a:pt x="780361" y="145720"/>
              </a:lnTo>
              <a:lnTo>
                <a:pt x="780361" y="29144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748DE-28B5-4C89-B641-E2A3F7B44645}">
      <dsp:nvSpPr>
        <dsp:cNvPr id="0" name=""/>
        <dsp:cNvSpPr/>
      </dsp:nvSpPr>
      <dsp:spPr>
        <a:xfrm>
          <a:off x="2377469" y="2064065"/>
          <a:ext cx="898894" cy="291441"/>
        </a:xfrm>
        <a:custGeom>
          <a:avLst/>
          <a:gdLst/>
          <a:ahLst/>
          <a:cxnLst/>
          <a:rect l="0" t="0" r="0" b="0"/>
          <a:pathLst>
            <a:path>
              <a:moveTo>
                <a:pt x="898894" y="0"/>
              </a:moveTo>
              <a:lnTo>
                <a:pt x="898894" y="145720"/>
              </a:lnTo>
              <a:lnTo>
                <a:pt x="0" y="145720"/>
              </a:lnTo>
              <a:lnTo>
                <a:pt x="0" y="29144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DFD042-B362-4FF2-8379-F883FB3365C8}">
      <dsp:nvSpPr>
        <dsp:cNvPr id="0" name=""/>
        <dsp:cNvSpPr/>
      </dsp:nvSpPr>
      <dsp:spPr>
        <a:xfrm>
          <a:off x="698212" y="2064065"/>
          <a:ext cx="2578151" cy="291441"/>
        </a:xfrm>
        <a:custGeom>
          <a:avLst/>
          <a:gdLst/>
          <a:ahLst/>
          <a:cxnLst/>
          <a:rect l="0" t="0" r="0" b="0"/>
          <a:pathLst>
            <a:path>
              <a:moveTo>
                <a:pt x="2578151" y="0"/>
              </a:moveTo>
              <a:lnTo>
                <a:pt x="2578151" y="145720"/>
              </a:lnTo>
              <a:lnTo>
                <a:pt x="0" y="145720"/>
              </a:lnTo>
              <a:lnTo>
                <a:pt x="0" y="29144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9C4C7-B7C3-4E48-A771-E023905369C0}">
      <dsp:nvSpPr>
        <dsp:cNvPr id="0" name=""/>
        <dsp:cNvSpPr/>
      </dsp:nvSpPr>
      <dsp:spPr>
        <a:xfrm>
          <a:off x="2448275" y="1224138"/>
          <a:ext cx="1656177" cy="839926"/>
        </a:xfrm>
        <a:prstGeom prst="rect">
          <a:avLst/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ESTRÓGENOS</a:t>
          </a:r>
          <a:endParaRPr lang="es-ES" sz="2000" b="1" kern="1200" dirty="0"/>
        </a:p>
      </dsp:txBody>
      <dsp:txXfrm>
        <a:off x="2448275" y="1224138"/>
        <a:ext cx="1656177" cy="839926"/>
      </dsp:txXfrm>
    </dsp:sp>
    <dsp:sp modelId="{F83D83DA-1138-4606-90D4-35F2FB16D3ED}">
      <dsp:nvSpPr>
        <dsp:cNvPr id="0" name=""/>
        <dsp:cNvSpPr/>
      </dsp:nvSpPr>
      <dsp:spPr>
        <a:xfrm>
          <a:off x="4304" y="2355506"/>
          <a:ext cx="1387815" cy="6939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↑ LDL/HDL↓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4304" y="2355506"/>
        <a:ext cx="1387815" cy="693907"/>
      </dsp:txXfrm>
    </dsp:sp>
    <dsp:sp modelId="{297217E2-921C-4B73-A199-DFE5BBC033B1}">
      <dsp:nvSpPr>
        <dsp:cNvPr id="0" name=""/>
        <dsp:cNvSpPr/>
      </dsp:nvSpPr>
      <dsp:spPr>
        <a:xfrm>
          <a:off x="1683561" y="2355506"/>
          <a:ext cx="1387815" cy="693907"/>
        </a:xfrm>
        <a:prstGeom prst="rect">
          <a:avLst/>
        </a:prstGeom>
        <a:solidFill>
          <a:schemeClr val="accent6">
            <a:hueOff val="0"/>
            <a:satOff val="0"/>
            <a:lumOff val="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↓ Fibrinógeno y </a:t>
          </a:r>
          <a:r>
            <a:rPr lang="es-ES" sz="1600" b="1" kern="1200" dirty="0" err="1" smtClean="0">
              <a:solidFill>
                <a:schemeClr val="tx1"/>
              </a:solidFill>
            </a:rPr>
            <a:t>citoquinas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683561" y="2355506"/>
        <a:ext cx="1387815" cy="693907"/>
      </dsp:txXfrm>
    </dsp:sp>
    <dsp:sp modelId="{A5FE5C4F-BB0D-4A9E-B270-81DFAFC766BF}">
      <dsp:nvSpPr>
        <dsp:cNvPr id="0" name=""/>
        <dsp:cNvSpPr/>
      </dsp:nvSpPr>
      <dsp:spPr>
        <a:xfrm>
          <a:off x="3362817" y="2355506"/>
          <a:ext cx="1387815" cy="6939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Antioxidantes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3362817" y="2355506"/>
        <a:ext cx="1387815" cy="693907"/>
      </dsp:txXfrm>
    </dsp:sp>
    <dsp:sp modelId="{AE3204E2-E6F9-49E7-87C6-DB8037440120}">
      <dsp:nvSpPr>
        <dsp:cNvPr id="0" name=""/>
        <dsp:cNvSpPr/>
      </dsp:nvSpPr>
      <dsp:spPr>
        <a:xfrm>
          <a:off x="5042074" y="2355506"/>
          <a:ext cx="1506348" cy="1044643"/>
        </a:xfrm>
        <a:prstGeom prst="rect">
          <a:avLst/>
        </a:prstGeom>
        <a:solidFill>
          <a:schemeClr val="accent6">
            <a:hueOff val="0"/>
            <a:satOff val="0"/>
            <a:lumOff val="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</a:rPr>
            <a:t>Inhibición transformación células musculares en secretoras.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5042074" y="2355506"/>
        <a:ext cx="1506348" cy="104464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414AC8-28B0-4940-88C8-8F520DE6568F}">
      <dsp:nvSpPr>
        <dsp:cNvPr id="0" name=""/>
        <dsp:cNvSpPr/>
      </dsp:nvSpPr>
      <dsp:spPr>
        <a:xfrm rot="21241583">
          <a:off x="792076" y="168097"/>
          <a:ext cx="6689909" cy="6689909"/>
        </a:xfrm>
        <a:prstGeom prst="circularArrow">
          <a:avLst>
            <a:gd name="adj1" fmla="val 5544"/>
            <a:gd name="adj2" fmla="val 330680"/>
            <a:gd name="adj3" fmla="val 14217740"/>
            <a:gd name="adj4" fmla="val 17122538"/>
            <a:gd name="adj5" fmla="val 575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A85599-676C-4E94-B3CF-8E079C12779E}">
      <dsp:nvSpPr>
        <dsp:cNvPr id="0" name=""/>
        <dsp:cNvSpPr/>
      </dsp:nvSpPr>
      <dsp:spPr>
        <a:xfrm>
          <a:off x="2905924" y="279595"/>
          <a:ext cx="2516802" cy="1362922"/>
        </a:xfrm>
        <a:prstGeom prst="roundRect">
          <a:avLst/>
        </a:prstGeom>
        <a:solidFill>
          <a:srgbClr val="DD690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/>
            <a:t>ISQUEMIA</a:t>
          </a:r>
          <a:endParaRPr lang="es-ES" sz="3600" b="1" kern="1200" dirty="0"/>
        </a:p>
      </dsp:txBody>
      <dsp:txXfrm>
        <a:off x="2905924" y="279595"/>
        <a:ext cx="2516802" cy="1362922"/>
      </dsp:txXfrm>
    </dsp:sp>
    <dsp:sp modelId="{DB35C698-BDD2-4043-A1F4-EDF3211ACB48}">
      <dsp:nvSpPr>
        <dsp:cNvPr id="0" name=""/>
        <dsp:cNvSpPr/>
      </dsp:nvSpPr>
      <dsp:spPr>
        <a:xfrm>
          <a:off x="5634552" y="1119087"/>
          <a:ext cx="1907318" cy="953659"/>
        </a:xfrm>
        <a:prstGeom prst="roundRect">
          <a:avLst/>
        </a:prstGeom>
        <a:solidFill>
          <a:srgbClr val="DD6909">
            <a:alpha val="84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↑</a:t>
          </a:r>
          <a:r>
            <a:rPr lang="es-ES" sz="2800" kern="1200" baseline="0" dirty="0" smtClean="0"/>
            <a:t> R </a:t>
          </a:r>
          <a:r>
            <a:rPr lang="es-ES" sz="2800" kern="1200" baseline="-25000" dirty="0" smtClean="0"/>
            <a:t>coronaria</a:t>
          </a:r>
          <a:endParaRPr lang="es-ES" sz="2800" kern="1200" dirty="0"/>
        </a:p>
      </dsp:txBody>
      <dsp:txXfrm>
        <a:off x="5634552" y="1119087"/>
        <a:ext cx="1907318" cy="953659"/>
      </dsp:txXfrm>
    </dsp:sp>
    <dsp:sp modelId="{FE037D6E-68C7-42C7-B831-8D595B75C91D}">
      <dsp:nvSpPr>
        <dsp:cNvPr id="0" name=""/>
        <dsp:cNvSpPr/>
      </dsp:nvSpPr>
      <dsp:spPr>
        <a:xfrm>
          <a:off x="6334268" y="3007072"/>
          <a:ext cx="1907318" cy="953659"/>
        </a:xfrm>
        <a:prstGeom prst="roundRect">
          <a:avLst/>
        </a:prstGeom>
        <a:solidFill>
          <a:srgbClr val="DD6909">
            <a:alpha val="79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↓</a:t>
          </a:r>
          <a:r>
            <a:rPr lang="az-Cyrl-AZ" sz="2400" kern="1200" dirty="0" smtClean="0">
              <a:latin typeface="Calibri"/>
              <a:cs typeface="Calibri"/>
            </a:rPr>
            <a:t>ф</a:t>
          </a:r>
          <a:r>
            <a:rPr lang="es-ES" sz="2000" kern="1200" dirty="0" smtClean="0">
              <a:latin typeface="Calibri"/>
              <a:cs typeface="Calibri"/>
            </a:rPr>
            <a:t>coronario</a:t>
          </a:r>
          <a:endParaRPr lang="es-ES" sz="2400" kern="1200" dirty="0"/>
        </a:p>
      </dsp:txBody>
      <dsp:txXfrm>
        <a:off x="6334268" y="3007072"/>
        <a:ext cx="1907318" cy="953659"/>
      </dsp:txXfrm>
    </dsp:sp>
    <dsp:sp modelId="{A5BBEBB4-0199-4B57-8350-641D10F82358}">
      <dsp:nvSpPr>
        <dsp:cNvPr id="0" name=""/>
        <dsp:cNvSpPr/>
      </dsp:nvSpPr>
      <dsp:spPr>
        <a:xfrm>
          <a:off x="5883278" y="4437115"/>
          <a:ext cx="2109609" cy="1454750"/>
        </a:xfrm>
        <a:prstGeom prst="roundRect">
          <a:avLst/>
        </a:prstGeom>
        <a:solidFill>
          <a:srgbClr val="DD6909">
            <a:alpha val="73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Desequilibrio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ATP/ADP</a:t>
          </a:r>
        </a:p>
      </dsp:txBody>
      <dsp:txXfrm>
        <a:off x="5883278" y="4437115"/>
        <a:ext cx="2109609" cy="1454750"/>
      </dsp:txXfrm>
    </dsp:sp>
    <dsp:sp modelId="{2938B408-87A9-414B-A4ED-A5DB3424F689}">
      <dsp:nvSpPr>
        <dsp:cNvPr id="0" name=""/>
        <dsp:cNvSpPr/>
      </dsp:nvSpPr>
      <dsp:spPr>
        <a:xfrm>
          <a:off x="2952325" y="5768003"/>
          <a:ext cx="2563932" cy="995677"/>
        </a:xfrm>
        <a:prstGeom prst="roundRect">
          <a:avLst/>
        </a:prstGeom>
        <a:solidFill>
          <a:srgbClr val="DD6909">
            <a:alpha val="71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↓Contractilidad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↓</a:t>
          </a:r>
          <a:r>
            <a:rPr lang="es-ES" sz="2400" kern="1200" dirty="0" err="1" smtClean="0"/>
            <a:t>Distensibilidad</a:t>
          </a:r>
          <a:endParaRPr lang="es-ES" sz="2400" kern="1200" dirty="0"/>
        </a:p>
      </dsp:txBody>
      <dsp:txXfrm>
        <a:off x="2952325" y="5768003"/>
        <a:ext cx="2563932" cy="995677"/>
      </dsp:txXfrm>
    </dsp:sp>
    <dsp:sp modelId="{DEBD3789-5C9D-4264-8136-E2C68C2BF4DB}">
      <dsp:nvSpPr>
        <dsp:cNvPr id="0" name=""/>
        <dsp:cNvSpPr/>
      </dsp:nvSpPr>
      <dsp:spPr>
        <a:xfrm>
          <a:off x="864098" y="4720099"/>
          <a:ext cx="2072015" cy="953659"/>
        </a:xfrm>
        <a:prstGeom prst="roundRect">
          <a:avLst/>
        </a:prstGeom>
        <a:solidFill>
          <a:srgbClr val="DD6909">
            <a:alpha val="68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↓</a:t>
          </a:r>
          <a:r>
            <a:rPr lang="es-ES" sz="2800" kern="1200" dirty="0" err="1" smtClean="0"/>
            <a:t>Vsistólico</a:t>
          </a:r>
          <a:endParaRPr lang="es-ES" sz="3200" kern="1200" dirty="0"/>
        </a:p>
      </dsp:txBody>
      <dsp:txXfrm>
        <a:off x="864098" y="4720099"/>
        <a:ext cx="2072015" cy="953659"/>
      </dsp:txXfrm>
    </dsp:sp>
    <dsp:sp modelId="{E092F098-D43A-4610-840B-27FC0DC16884}">
      <dsp:nvSpPr>
        <dsp:cNvPr id="0" name=""/>
        <dsp:cNvSpPr/>
      </dsp:nvSpPr>
      <dsp:spPr>
        <a:xfrm>
          <a:off x="567732" y="2949661"/>
          <a:ext cx="1907318" cy="953659"/>
        </a:xfrm>
        <a:prstGeom prst="roundRect">
          <a:avLst/>
        </a:prstGeom>
        <a:solidFill>
          <a:srgbClr val="DD6909">
            <a:alpha val="66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/>
            <a:t>↓GC</a:t>
          </a:r>
          <a:endParaRPr lang="es-ES" sz="4000" kern="1200" dirty="0"/>
        </a:p>
      </dsp:txBody>
      <dsp:txXfrm>
        <a:off x="567732" y="2949661"/>
        <a:ext cx="1907318" cy="953659"/>
      </dsp:txXfrm>
    </dsp:sp>
    <dsp:sp modelId="{6B62366A-BBF8-4F55-92C1-D48C69821460}">
      <dsp:nvSpPr>
        <dsp:cNvPr id="0" name=""/>
        <dsp:cNvSpPr/>
      </dsp:nvSpPr>
      <dsp:spPr>
        <a:xfrm>
          <a:off x="432061" y="1700808"/>
          <a:ext cx="2442264" cy="655621"/>
        </a:xfrm>
        <a:prstGeom prst="roundRect">
          <a:avLst/>
        </a:prstGeom>
        <a:solidFill>
          <a:srgbClr val="DD6909">
            <a:alpha val="64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↓</a:t>
          </a:r>
          <a:r>
            <a:rPr lang="es-ES" sz="3200" kern="1200" dirty="0" err="1" smtClean="0"/>
            <a:t>P</a:t>
          </a:r>
          <a:r>
            <a:rPr lang="es-ES" sz="2800" kern="1200" dirty="0" err="1" smtClean="0"/>
            <a:t>aórtica</a:t>
          </a:r>
          <a:endParaRPr lang="es-ES" sz="3200" kern="1200" dirty="0"/>
        </a:p>
      </dsp:txBody>
      <dsp:txXfrm>
        <a:off x="432061" y="1700808"/>
        <a:ext cx="2442264" cy="655621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FBC3B8-2FE1-457C-8B26-4838474C1F20}">
      <dsp:nvSpPr>
        <dsp:cNvPr id="0" name=""/>
        <dsp:cNvSpPr/>
      </dsp:nvSpPr>
      <dsp:spPr>
        <a:xfrm>
          <a:off x="0" y="0"/>
          <a:ext cx="2821699" cy="1567610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R= 8nl/∏ r</a:t>
          </a:r>
          <a:r>
            <a:rPr lang="es-ES" sz="4100" kern="1200" baseline="30000" dirty="0" smtClean="0"/>
            <a:t>4</a:t>
          </a:r>
          <a:endParaRPr lang="es-ES" sz="4100" kern="1200" dirty="0"/>
        </a:p>
      </dsp:txBody>
      <dsp:txXfrm>
        <a:off x="0" y="0"/>
        <a:ext cx="2821699" cy="1567610"/>
      </dsp:txXfrm>
    </dsp:sp>
    <dsp:sp modelId="{382B9C1E-1288-43A8-ABFB-BF1A371B71F6}">
      <dsp:nvSpPr>
        <dsp:cNvPr id="0" name=""/>
        <dsp:cNvSpPr/>
      </dsp:nvSpPr>
      <dsp:spPr>
        <a:xfrm rot="5400000">
          <a:off x="1116563" y="1607279"/>
          <a:ext cx="588571" cy="7054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/>
        </a:p>
      </dsp:txBody>
      <dsp:txXfrm rot="5400000">
        <a:off x="1116563" y="1607279"/>
        <a:ext cx="588571" cy="705424"/>
      </dsp:txXfrm>
    </dsp:sp>
    <dsp:sp modelId="{BCF9E430-49F6-495E-8C51-C796015811CA}">
      <dsp:nvSpPr>
        <dsp:cNvPr id="0" name=""/>
        <dsp:cNvSpPr/>
      </dsp:nvSpPr>
      <dsp:spPr>
        <a:xfrm>
          <a:off x="0" y="2352373"/>
          <a:ext cx="2821699" cy="1567610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baseline="30000" dirty="0" smtClean="0"/>
            <a:t>↓</a:t>
          </a:r>
          <a:r>
            <a:rPr lang="el-GR" sz="4100" kern="1200" baseline="30000" dirty="0" smtClean="0"/>
            <a:t>φ</a:t>
          </a:r>
          <a:r>
            <a:rPr lang="es-ES" sz="4100" kern="1200" baseline="30000" dirty="0" smtClean="0"/>
            <a:t>coronario</a:t>
          </a:r>
          <a:endParaRPr lang="es-ES" sz="4100" kern="1200" dirty="0"/>
        </a:p>
      </dsp:txBody>
      <dsp:txXfrm>
        <a:off x="0" y="2352373"/>
        <a:ext cx="2821699" cy="156761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10C842-5AA3-4A5C-952B-B00ACAFC89CE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rgbClr val="DD690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r=50%</a:t>
          </a:r>
          <a:r>
            <a:rPr lang="es-ES" sz="2800" kern="1200" dirty="0" smtClean="0">
              <a:sym typeface="Wingdings" pitchFamily="2" charset="2"/>
            </a:rPr>
            <a:t> </a:t>
          </a:r>
          <a:r>
            <a:rPr lang="az-Cyrl-AZ" sz="2800" kern="1200" dirty="0" smtClean="0">
              <a:latin typeface="Calibri"/>
              <a:cs typeface="Calibri"/>
              <a:sym typeface="Wingdings" pitchFamily="2" charset="2"/>
            </a:rPr>
            <a:t>ф</a:t>
          </a:r>
          <a:r>
            <a:rPr lang="es-ES" sz="2800" kern="1200" dirty="0" smtClean="0">
              <a:latin typeface="Calibri"/>
              <a:cs typeface="Calibri"/>
              <a:sym typeface="Wingdings" pitchFamily="2" charset="2"/>
            </a:rPr>
            <a:t>coronario suficiente para estado basal</a:t>
          </a:r>
          <a:endParaRPr lang="es-ES" sz="2800" kern="1200" dirty="0"/>
        </a:p>
      </dsp:txBody>
      <dsp:txXfrm>
        <a:off x="0" y="0"/>
        <a:ext cx="5609536" cy="1357788"/>
      </dsp:txXfrm>
    </dsp:sp>
    <dsp:sp modelId="{1A41780A-E3FC-4CAA-B020-15A8442D3ECB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rgbClr val="DD690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r=20%</a:t>
          </a:r>
          <a:r>
            <a:rPr lang="es-ES" sz="3500" kern="1200" dirty="0" smtClean="0">
              <a:sym typeface="Wingdings" pitchFamily="2" charset="2"/>
            </a:rPr>
            <a:t> ↓</a:t>
          </a:r>
          <a:r>
            <a:rPr lang="az-Cyrl-AZ" sz="3500" kern="1200" dirty="0" smtClean="0">
              <a:latin typeface="Calibri"/>
              <a:cs typeface="Calibri"/>
              <a:sym typeface="Wingdings" pitchFamily="2" charset="2"/>
            </a:rPr>
            <a:t>ф</a:t>
          </a:r>
          <a:r>
            <a:rPr lang="es-ES" sz="3500" kern="1200" dirty="0" smtClean="0">
              <a:latin typeface="Calibri"/>
              <a:cs typeface="Calibri"/>
              <a:sym typeface="Wingdings" pitchFamily="2" charset="2"/>
            </a:rPr>
            <a:t>coronario en reposo</a:t>
          </a:r>
          <a:endParaRPr lang="es-ES" sz="3500" kern="1200" dirty="0"/>
        </a:p>
      </dsp:txBody>
      <dsp:txXfrm>
        <a:off x="617219" y="1584087"/>
        <a:ext cx="5495377" cy="1357788"/>
      </dsp:txXfrm>
    </dsp:sp>
    <dsp:sp modelId="{BD0D51FB-78E1-4F1C-86F5-75C73FD4C99C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rgbClr val="DD690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r&lt;20%</a:t>
          </a:r>
          <a:r>
            <a:rPr lang="es-ES" sz="4400" kern="1200" dirty="0" smtClean="0">
              <a:sym typeface="Wingdings" pitchFamily="2" charset="2"/>
            </a:rPr>
            <a:t> ISQUEMIA</a:t>
          </a:r>
          <a:endParaRPr lang="es-ES" sz="4400" kern="1200" dirty="0"/>
        </a:p>
      </dsp:txBody>
      <dsp:txXfrm>
        <a:off x="1234439" y="3168174"/>
        <a:ext cx="5495377" cy="1357788"/>
      </dsp:txXfrm>
    </dsp:sp>
    <dsp:sp modelId="{DB99E556-B0DE-467F-9036-7327E33CC383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rgbClr val="DD6909">
            <a:alpha val="90000"/>
          </a:srgbClr>
        </a:solidFill>
        <a:ln w="79375" cmpd="sng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112597" y="1029656"/>
        <a:ext cx="882562" cy="882562"/>
      </dsp:txXfrm>
    </dsp:sp>
    <dsp:sp modelId="{ED9FCBE3-9F5D-4850-A76E-CEE59237702F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rgbClr val="DD6909">
            <a:alpha val="90000"/>
          </a:srgbClr>
        </a:solidFill>
        <a:ln w="82550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729817" y="2604691"/>
        <a:ext cx="882562" cy="882562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31B4D6-258B-4E21-AA3B-02F6BE6CEC2D}">
      <dsp:nvSpPr>
        <dsp:cNvPr id="0" name=""/>
        <dsp:cNvSpPr/>
      </dsp:nvSpPr>
      <dsp:spPr>
        <a:xfrm>
          <a:off x="2943448" y="1529"/>
          <a:ext cx="2342703" cy="1171351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Isquemia</a:t>
          </a:r>
          <a:endParaRPr lang="es-ES" sz="2400" kern="1200" dirty="0"/>
        </a:p>
      </dsp:txBody>
      <dsp:txXfrm>
        <a:off x="2943448" y="1529"/>
        <a:ext cx="2342703" cy="1171351"/>
      </dsp:txXfrm>
    </dsp:sp>
    <dsp:sp modelId="{EBFF1FE6-0E42-48FF-9EB2-772771AE0C59}">
      <dsp:nvSpPr>
        <dsp:cNvPr id="0" name=""/>
        <dsp:cNvSpPr/>
      </dsp:nvSpPr>
      <dsp:spPr>
        <a:xfrm rot="3600000">
          <a:off x="4471375" y="2057994"/>
          <a:ext cx="1221869" cy="409973"/>
        </a:xfrm>
        <a:prstGeom prst="notchedRightArrow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3600000">
        <a:off x="4471375" y="2057994"/>
        <a:ext cx="1221869" cy="409973"/>
      </dsp:txXfrm>
    </dsp:sp>
    <dsp:sp modelId="{F913D468-AF28-42F2-A520-0852002AF61B}">
      <dsp:nvSpPr>
        <dsp:cNvPr id="0" name=""/>
        <dsp:cNvSpPr/>
      </dsp:nvSpPr>
      <dsp:spPr>
        <a:xfrm>
          <a:off x="4878468" y="3353082"/>
          <a:ext cx="2342703" cy="1171351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Calibri"/>
              <a:cs typeface="Calibri"/>
            </a:rPr>
            <a:t>↓Contractilidad</a:t>
          </a:r>
          <a:endParaRPr lang="es-ES" sz="2400" kern="1200" dirty="0"/>
        </a:p>
      </dsp:txBody>
      <dsp:txXfrm>
        <a:off x="4878468" y="3353082"/>
        <a:ext cx="2342703" cy="1171351"/>
      </dsp:txXfrm>
    </dsp:sp>
    <dsp:sp modelId="{D89858E1-55FA-45B1-8E75-19B11CDCBEEC}">
      <dsp:nvSpPr>
        <dsp:cNvPr id="0" name=""/>
        <dsp:cNvSpPr/>
      </dsp:nvSpPr>
      <dsp:spPr>
        <a:xfrm rot="10800000">
          <a:off x="3503865" y="3733771"/>
          <a:ext cx="1221869" cy="409973"/>
        </a:xfrm>
        <a:prstGeom prst="notchedRightArrow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3503865" y="3733771"/>
        <a:ext cx="1221869" cy="409973"/>
      </dsp:txXfrm>
    </dsp:sp>
    <dsp:sp modelId="{D701BA63-E0E6-45B4-8576-C0E55176FFA7}">
      <dsp:nvSpPr>
        <dsp:cNvPr id="0" name=""/>
        <dsp:cNvSpPr/>
      </dsp:nvSpPr>
      <dsp:spPr>
        <a:xfrm>
          <a:off x="1008428" y="3353082"/>
          <a:ext cx="2342703" cy="1171351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latin typeface="Calibri"/>
              <a:cs typeface="Calibri"/>
            </a:rPr>
            <a:t>↓GC</a:t>
          </a:r>
          <a:endParaRPr lang="es-ES" sz="3200" kern="1200" dirty="0"/>
        </a:p>
      </dsp:txBody>
      <dsp:txXfrm>
        <a:off x="1008428" y="3353082"/>
        <a:ext cx="2342703" cy="1171351"/>
      </dsp:txXfrm>
    </dsp:sp>
    <dsp:sp modelId="{7E0238A4-C2BF-46F1-826A-E8E8D3301C12}">
      <dsp:nvSpPr>
        <dsp:cNvPr id="0" name=""/>
        <dsp:cNvSpPr/>
      </dsp:nvSpPr>
      <dsp:spPr>
        <a:xfrm rot="18000000">
          <a:off x="2536355" y="2057994"/>
          <a:ext cx="1221869" cy="409973"/>
        </a:xfrm>
        <a:prstGeom prst="notchedRightArrow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8000000">
        <a:off x="2536355" y="2057994"/>
        <a:ext cx="1221869" cy="409973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3954DF-09FA-4575-A9E3-AC340617914D}">
      <dsp:nvSpPr>
        <dsp:cNvPr id="0" name=""/>
        <dsp:cNvSpPr/>
      </dsp:nvSpPr>
      <dsp:spPr>
        <a:xfrm>
          <a:off x="4332" y="2174323"/>
          <a:ext cx="1905121" cy="952560"/>
        </a:xfrm>
        <a:prstGeom prst="roundRect">
          <a:avLst>
            <a:gd name="adj" fmla="val 10000"/>
          </a:avLst>
        </a:prstGeom>
        <a:solidFill>
          <a:srgbClr val="DD690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ROS</a:t>
          </a:r>
          <a:endParaRPr lang="es-ES" sz="2000" kern="1200" dirty="0"/>
        </a:p>
      </dsp:txBody>
      <dsp:txXfrm>
        <a:off x="4332" y="2174323"/>
        <a:ext cx="1905121" cy="952560"/>
      </dsp:txXfrm>
    </dsp:sp>
    <dsp:sp modelId="{3A1D57A6-C844-417E-A16F-12EB9D255351}">
      <dsp:nvSpPr>
        <dsp:cNvPr id="0" name=""/>
        <dsp:cNvSpPr/>
      </dsp:nvSpPr>
      <dsp:spPr>
        <a:xfrm rot="18289469">
          <a:off x="1623261" y="2086709"/>
          <a:ext cx="1334435" cy="32343"/>
        </a:xfrm>
        <a:custGeom>
          <a:avLst/>
          <a:gdLst/>
          <a:ahLst/>
          <a:cxnLst/>
          <a:rect l="0" t="0" r="0" b="0"/>
          <a:pathLst>
            <a:path>
              <a:moveTo>
                <a:pt x="0" y="16171"/>
              </a:moveTo>
              <a:lnTo>
                <a:pt x="1334435" y="16171"/>
              </a:lnTo>
            </a:path>
          </a:pathLst>
        </a:custGeom>
        <a:noFill/>
        <a:ln w="1016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8289469">
        <a:off x="2257117" y="2069520"/>
        <a:ext cx="66721" cy="66721"/>
      </dsp:txXfrm>
    </dsp:sp>
    <dsp:sp modelId="{4C030FC2-B01C-4057-9FD3-EA5BC3885C8A}">
      <dsp:nvSpPr>
        <dsp:cNvPr id="0" name=""/>
        <dsp:cNvSpPr/>
      </dsp:nvSpPr>
      <dsp:spPr>
        <a:xfrm>
          <a:off x="2671503" y="1078878"/>
          <a:ext cx="1905121" cy="952560"/>
        </a:xfrm>
        <a:prstGeom prst="roundRect">
          <a:avLst>
            <a:gd name="adj" fmla="val 10000"/>
          </a:avLst>
        </a:prstGeom>
        <a:solidFill>
          <a:srgbClr val="DD690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Inactivan NO</a:t>
          </a:r>
        </a:p>
      </dsp:txBody>
      <dsp:txXfrm>
        <a:off x="2671503" y="1078878"/>
        <a:ext cx="1905121" cy="952560"/>
      </dsp:txXfrm>
    </dsp:sp>
    <dsp:sp modelId="{2B2A2A41-367D-488B-A861-95FC84845CDE}">
      <dsp:nvSpPr>
        <dsp:cNvPr id="0" name=""/>
        <dsp:cNvSpPr/>
      </dsp:nvSpPr>
      <dsp:spPr>
        <a:xfrm>
          <a:off x="1909454" y="2634432"/>
          <a:ext cx="762048" cy="32343"/>
        </a:xfrm>
        <a:custGeom>
          <a:avLst/>
          <a:gdLst/>
          <a:ahLst/>
          <a:cxnLst/>
          <a:rect l="0" t="0" r="0" b="0"/>
          <a:pathLst>
            <a:path>
              <a:moveTo>
                <a:pt x="0" y="16171"/>
              </a:moveTo>
              <a:lnTo>
                <a:pt x="762048" y="16171"/>
              </a:lnTo>
            </a:path>
          </a:pathLst>
        </a:custGeom>
        <a:noFill/>
        <a:ln w="10795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271427" y="2631552"/>
        <a:ext cx="38102" cy="38102"/>
      </dsp:txXfrm>
    </dsp:sp>
    <dsp:sp modelId="{F040A861-D8BC-4F06-87EF-8E74609FD317}">
      <dsp:nvSpPr>
        <dsp:cNvPr id="0" name=""/>
        <dsp:cNvSpPr/>
      </dsp:nvSpPr>
      <dsp:spPr>
        <a:xfrm>
          <a:off x="2671503" y="2174323"/>
          <a:ext cx="1905121" cy="952560"/>
        </a:xfrm>
        <a:prstGeom prst="roundRect">
          <a:avLst>
            <a:gd name="adj" fmla="val 10000"/>
          </a:avLst>
        </a:prstGeom>
        <a:solidFill>
          <a:srgbClr val="DD690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Vasoconstricción coronaria</a:t>
          </a:r>
          <a:endParaRPr lang="es-ES" sz="2000" kern="1200" dirty="0"/>
        </a:p>
      </dsp:txBody>
      <dsp:txXfrm>
        <a:off x="2671503" y="2174323"/>
        <a:ext cx="1905121" cy="952560"/>
      </dsp:txXfrm>
    </dsp:sp>
    <dsp:sp modelId="{ADCE720F-DA3E-4AE3-92BD-F6D215C3CBE6}">
      <dsp:nvSpPr>
        <dsp:cNvPr id="0" name=""/>
        <dsp:cNvSpPr/>
      </dsp:nvSpPr>
      <dsp:spPr>
        <a:xfrm rot="3310531">
          <a:off x="1623261" y="3182154"/>
          <a:ext cx="1334435" cy="32343"/>
        </a:xfrm>
        <a:custGeom>
          <a:avLst/>
          <a:gdLst/>
          <a:ahLst/>
          <a:cxnLst/>
          <a:rect l="0" t="0" r="0" b="0"/>
          <a:pathLst>
            <a:path>
              <a:moveTo>
                <a:pt x="0" y="16171"/>
              </a:moveTo>
              <a:lnTo>
                <a:pt x="1334435" y="16171"/>
              </a:lnTo>
            </a:path>
          </a:pathLst>
        </a:custGeom>
        <a:noFill/>
        <a:ln w="1016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3310531">
        <a:off x="2257117" y="3164965"/>
        <a:ext cx="66721" cy="66721"/>
      </dsp:txXfrm>
    </dsp:sp>
    <dsp:sp modelId="{77D88C0E-1CFC-4A44-AD1B-250900F76DA3}">
      <dsp:nvSpPr>
        <dsp:cNvPr id="0" name=""/>
        <dsp:cNvSpPr/>
      </dsp:nvSpPr>
      <dsp:spPr>
        <a:xfrm>
          <a:off x="2671503" y="3269768"/>
          <a:ext cx="1905121" cy="952560"/>
        </a:xfrm>
        <a:prstGeom prst="roundRect">
          <a:avLst>
            <a:gd name="adj" fmla="val 10000"/>
          </a:avLst>
        </a:prstGeom>
        <a:solidFill>
          <a:srgbClr val="DD690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Alteran permeabilidad del sarcolema</a:t>
          </a:r>
          <a:endParaRPr lang="es-ES" sz="2000" kern="1200" dirty="0"/>
        </a:p>
      </dsp:txBody>
      <dsp:txXfrm>
        <a:off x="2671503" y="3269768"/>
        <a:ext cx="1905121" cy="952560"/>
      </dsp:txXfrm>
    </dsp:sp>
    <dsp:sp modelId="{B9E7B6AD-F70C-464A-84E1-0DC30CAD4CE5}">
      <dsp:nvSpPr>
        <dsp:cNvPr id="0" name=""/>
        <dsp:cNvSpPr/>
      </dsp:nvSpPr>
      <dsp:spPr>
        <a:xfrm>
          <a:off x="4576624" y="3729877"/>
          <a:ext cx="762048" cy="32343"/>
        </a:xfrm>
        <a:custGeom>
          <a:avLst/>
          <a:gdLst/>
          <a:ahLst/>
          <a:cxnLst/>
          <a:rect l="0" t="0" r="0" b="0"/>
          <a:pathLst>
            <a:path>
              <a:moveTo>
                <a:pt x="0" y="16171"/>
              </a:moveTo>
              <a:lnTo>
                <a:pt x="762048" y="16171"/>
              </a:lnTo>
            </a:path>
          </a:pathLst>
        </a:custGeom>
        <a:noFill/>
        <a:ln w="1143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938597" y="3726997"/>
        <a:ext cx="38102" cy="38102"/>
      </dsp:txXfrm>
    </dsp:sp>
    <dsp:sp modelId="{51A2B2ED-A5EB-4BEB-BC50-A968B26572AF}">
      <dsp:nvSpPr>
        <dsp:cNvPr id="0" name=""/>
        <dsp:cNvSpPr/>
      </dsp:nvSpPr>
      <dsp:spPr>
        <a:xfrm>
          <a:off x="5338673" y="3269768"/>
          <a:ext cx="1905121" cy="952560"/>
        </a:xfrm>
        <a:prstGeom prst="roundRect">
          <a:avLst>
            <a:gd name="adj" fmla="val 10000"/>
          </a:avLst>
        </a:prstGeom>
        <a:solidFill>
          <a:srgbClr val="DD690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Aumenta la [Ca</a:t>
          </a:r>
          <a:r>
            <a:rPr lang="es-ES" sz="2000" kern="1200" baseline="30000" dirty="0" smtClean="0"/>
            <a:t>2+</a:t>
          </a:r>
          <a:r>
            <a:rPr lang="es-ES" sz="2000" kern="1200" dirty="0" smtClean="0"/>
            <a:t>]</a:t>
          </a:r>
          <a:endParaRPr lang="es-ES" sz="2000" kern="1200" dirty="0"/>
        </a:p>
      </dsp:txBody>
      <dsp:txXfrm>
        <a:off x="5338673" y="3269768"/>
        <a:ext cx="1905121" cy="95256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7FEA8C-60DE-4FA2-A7B3-A6EBC880822E}">
      <dsp:nvSpPr>
        <dsp:cNvPr id="0" name=""/>
        <dsp:cNvSpPr/>
      </dsp:nvSpPr>
      <dsp:spPr>
        <a:xfrm>
          <a:off x="0" y="743284"/>
          <a:ext cx="1969228" cy="984614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rgbClr val="DD690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baseline="0" dirty="0" smtClean="0">
              <a:solidFill>
                <a:srgbClr val="DD6909"/>
              </a:solidFill>
            </a:rPr>
            <a:t>Serotonina</a:t>
          </a:r>
          <a:endParaRPr lang="es-ES" sz="3100" kern="1200" baseline="0" dirty="0">
            <a:solidFill>
              <a:srgbClr val="DD6909"/>
            </a:solidFill>
          </a:endParaRPr>
        </a:p>
      </dsp:txBody>
      <dsp:txXfrm>
        <a:off x="0" y="743284"/>
        <a:ext cx="1969228" cy="984614"/>
      </dsp:txXfrm>
    </dsp:sp>
    <dsp:sp modelId="{AFC50CA1-456A-4EC0-A9D2-8A7AEE3AB06C}">
      <dsp:nvSpPr>
        <dsp:cNvPr id="0" name=""/>
        <dsp:cNvSpPr/>
      </dsp:nvSpPr>
      <dsp:spPr>
        <a:xfrm>
          <a:off x="1969228" y="1198545"/>
          <a:ext cx="700698" cy="74091"/>
        </a:xfrm>
        <a:custGeom>
          <a:avLst/>
          <a:gdLst/>
          <a:ahLst/>
          <a:cxnLst/>
          <a:rect l="0" t="0" r="0" b="0"/>
          <a:pathLst>
            <a:path>
              <a:moveTo>
                <a:pt x="0" y="37045"/>
              </a:moveTo>
              <a:lnTo>
                <a:pt x="700698" y="37045"/>
              </a:lnTo>
            </a:path>
          </a:pathLst>
        </a:custGeom>
        <a:noFill/>
        <a:ln w="666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302059" y="1218074"/>
        <a:ext cx="35034" cy="35034"/>
      </dsp:txXfrm>
    </dsp:sp>
    <dsp:sp modelId="{FFED7E5C-0ABB-4BEF-ADAA-039AB0506AF7}">
      <dsp:nvSpPr>
        <dsp:cNvPr id="0" name=""/>
        <dsp:cNvSpPr/>
      </dsp:nvSpPr>
      <dsp:spPr>
        <a:xfrm>
          <a:off x="2669926" y="743284"/>
          <a:ext cx="1969228" cy="984614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rgbClr val="DD690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>
              <a:solidFill>
                <a:srgbClr val="DD6909"/>
              </a:solidFill>
            </a:rPr>
            <a:t>Dolor</a:t>
          </a:r>
          <a:endParaRPr lang="es-ES" sz="3100" kern="1200" dirty="0">
            <a:solidFill>
              <a:srgbClr val="DD6909"/>
            </a:solidFill>
          </a:endParaRPr>
        </a:p>
      </dsp:txBody>
      <dsp:txXfrm>
        <a:off x="2669926" y="743284"/>
        <a:ext cx="1969228" cy="984614"/>
      </dsp:txXfrm>
    </dsp:sp>
    <dsp:sp modelId="{23752CA1-7598-4598-BC8D-B474FE7E6216}">
      <dsp:nvSpPr>
        <dsp:cNvPr id="0" name=""/>
        <dsp:cNvSpPr/>
      </dsp:nvSpPr>
      <dsp:spPr>
        <a:xfrm>
          <a:off x="4639154" y="1198545"/>
          <a:ext cx="772587" cy="74091"/>
        </a:xfrm>
        <a:custGeom>
          <a:avLst/>
          <a:gdLst/>
          <a:ahLst/>
          <a:cxnLst/>
          <a:rect l="0" t="0" r="0" b="0"/>
          <a:pathLst>
            <a:path>
              <a:moveTo>
                <a:pt x="0" y="37045"/>
              </a:moveTo>
              <a:lnTo>
                <a:pt x="772587" y="37045"/>
              </a:lnTo>
            </a:path>
          </a:pathLst>
        </a:custGeom>
        <a:noFill/>
        <a:ln w="6985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006133" y="1216276"/>
        <a:ext cx="38629" cy="38629"/>
      </dsp:txXfrm>
    </dsp:sp>
    <dsp:sp modelId="{1D5CB14C-95D2-4A1B-B705-352D86095B04}">
      <dsp:nvSpPr>
        <dsp:cNvPr id="0" name=""/>
        <dsp:cNvSpPr/>
      </dsp:nvSpPr>
      <dsp:spPr>
        <a:xfrm>
          <a:off x="5411741" y="743284"/>
          <a:ext cx="1969228" cy="984614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rgbClr val="DD690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>
              <a:solidFill>
                <a:srgbClr val="DD6909"/>
              </a:solidFill>
            </a:rPr>
            <a:t>Angina de Pecho</a:t>
          </a:r>
          <a:endParaRPr lang="es-ES" sz="3100" kern="1200" dirty="0">
            <a:solidFill>
              <a:srgbClr val="DD6909"/>
            </a:solidFill>
          </a:endParaRPr>
        </a:p>
      </dsp:txBody>
      <dsp:txXfrm>
        <a:off x="5411741" y="743284"/>
        <a:ext cx="1969228" cy="984614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FAC3CA-7BAB-4FCE-A158-4221D02BB35A}">
      <dsp:nvSpPr>
        <dsp:cNvPr id="0" name=""/>
        <dsp:cNvSpPr/>
      </dsp:nvSpPr>
      <dsp:spPr>
        <a:xfrm>
          <a:off x="3455928" y="144009"/>
          <a:ext cx="1574233" cy="1023251"/>
        </a:xfrm>
        <a:prstGeom prst="roundRect">
          <a:avLst/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Isquemia</a:t>
          </a:r>
          <a:endParaRPr lang="es-ES" sz="1500" b="1" kern="1200" dirty="0"/>
        </a:p>
      </dsp:txBody>
      <dsp:txXfrm>
        <a:off x="3455928" y="144009"/>
        <a:ext cx="1574233" cy="1023251"/>
      </dsp:txXfrm>
    </dsp:sp>
    <dsp:sp modelId="{9DA7417E-6DA6-4F0A-98FA-34EB0476B825}">
      <dsp:nvSpPr>
        <dsp:cNvPr id="0" name=""/>
        <dsp:cNvSpPr/>
      </dsp:nvSpPr>
      <dsp:spPr>
        <a:xfrm>
          <a:off x="2368579" y="743736"/>
          <a:ext cx="4089930" cy="4089930"/>
        </a:xfrm>
        <a:custGeom>
          <a:avLst/>
          <a:gdLst/>
          <a:ahLst/>
          <a:cxnLst/>
          <a:rect l="0" t="0" r="0" b="0"/>
          <a:pathLst>
            <a:path>
              <a:moveTo>
                <a:pt x="2857533" y="168368"/>
              </a:moveTo>
              <a:arcTo wR="2044965" hR="2044965" stAng="17604761" swAng="1075149"/>
            </a:path>
          </a:pathLst>
        </a:custGeom>
        <a:noFill/>
        <a:ln w="9525" cap="flat" cmpd="sng" algn="ctr">
          <a:solidFill>
            <a:schemeClr val="accent6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191341-41F7-466B-ACFF-98F948994BEB}">
      <dsp:nvSpPr>
        <dsp:cNvPr id="0" name=""/>
        <dsp:cNvSpPr/>
      </dsp:nvSpPr>
      <dsp:spPr>
        <a:xfrm>
          <a:off x="4681701" y="1399137"/>
          <a:ext cx="2963431" cy="1023251"/>
        </a:xfrm>
        <a:prstGeom prst="roundRect">
          <a:avLst/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ea typeface="Cambria Math" pitchFamily="18" charset="0"/>
              <a:cs typeface="Calibri"/>
            </a:rPr>
            <a:t>↓Contractilidad</a:t>
          </a:r>
          <a:endParaRPr lang="es-ES" sz="2400" b="1" kern="1200" dirty="0"/>
        </a:p>
      </dsp:txBody>
      <dsp:txXfrm>
        <a:off x="4681701" y="1399137"/>
        <a:ext cx="2963431" cy="1023251"/>
      </dsp:txXfrm>
    </dsp:sp>
    <dsp:sp modelId="{DB28924C-80A7-47DD-AEE0-571E96233389}">
      <dsp:nvSpPr>
        <dsp:cNvPr id="0" name=""/>
        <dsp:cNvSpPr/>
      </dsp:nvSpPr>
      <dsp:spPr>
        <a:xfrm>
          <a:off x="2171156" y="445208"/>
          <a:ext cx="4089930" cy="4089930"/>
        </a:xfrm>
        <a:custGeom>
          <a:avLst/>
          <a:gdLst/>
          <a:ahLst/>
          <a:cxnLst/>
          <a:rect l="0" t="0" r="0" b="0"/>
          <a:pathLst>
            <a:path>
              <a:moveTo>
                <a:pt x="4086782" y="2158379"/>
              </a:moveTo>
              <a:arcTo wR="2044965" hR="2044965" stAng="21790757" swAng="926937"/>
            </a:path>
          </a:pathLst>
        </a:custGeom>
        <a:noFill/>
        <a:ln w="9525" cap="flat" cmpd="sng" algn="ctr">
          <a:solidFill>
            <a:schemeClr val="accent6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E2247-0780-4386-BCE6-7735BBC5261E}">
      <dsp:nvSpPr>
        <dsp:cNvPr id="0" name=""/>
        <dsp:cNvSpPr/>
      </dsp:nvSpPr>
      <dsp:spPr>
        <a:xfrm>
          <a:off x="4764811" y="3312372"/>
          <a:ext cx="1856902" cy="1227891"/>
        </a:xfrm>
        <a:prstGeom prst="roundRect">
          <a:avLst/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↑</a:t>
          </a:r>
          <a:r>
            <a:rPr lang="es-ES" sz="2800" b="1" kern="1200" dirty="0" err="1" smtClean="0"/>
            <a:t>Vfin</a:t>
          </a:r>
          <a:r>
            <a:rPr lang="es-ES" sz="2800" b="1" kern="1200" dirty="0" smtClean="0"/>
            <a:t> de </a:t>
          </a:r>
          <a:r>
            <a:rPr lang="es-ES" sz="2800" b="1" kern="1200" dirty="0" err="1" smtClean="0"/>
            <a:t>sistole</a:t>
          </a:r>
          <a:r>
            <a:rPr lang="es-ES" sz="2800" b="1" kern="1200" dirty="0" smtClean="0"/>
            <a:t> (residual)</a:t>
          </a:r>
          <a:endParaRPr lang="es-ES" sz="2800" b="1" kern="1200" dirty="0"/>
        </a:p>
      </dsp:txBody>
      <dsp:txXfrm>
        <a:off x="4764811" y="3312372"/>
        <a:ext cx="1856902" cy="1227891"/>
      </dsp:txXfrm>
    </dsp:sp>
    <dsp:sp modelId="{9D907822-53DD-4D92-908F-83046CED23D6}">
      <dsp:nvSpPr>
        <dsp:cNvPr id="0" name=""/>
        <dsp:cNvSpPr/>
      </dsp:nvSpPr>
      <dsp:spPr>
        <a:xfrm>
          <a:off x="2124829" y="488243"/>
          <a:ext cx="4089930" cy="4089930"/>
        </a:xfrm>
        <a:custGeom>
          <a:avLst/>
          <a:gdLst/>
          <a:ahLst/>
          <a:cxnLst/>
          <a:rect l="0" t="0" r="0" b="0"/>
          <a:pathLst>
            <a:path>
              <a:moveTo>
                <a:pt x="2453399" y="4048727"/>
              </a:moveTo>
              <a:arcTo wR="2044965" hR="2044965" stAng="4708740" swAng="986410"/>
            </a:path>
          </a:pathLst>
        </a:custGeom>
        <a:noFill/>
        <a:ln w="9525" cap="flat" cmpd="sng" algn="ctr">
          <a:solidFill>
            <a:schemeClr val="accent6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A9ABB-FC76-4087-BCEF-A03B89788009}">
      <dsp:nvSpPr>
        <dsp:cNvPr id="0" name=""/>
        <dsp:cNvSpPr/>
      </dsp:nvSpPr>
      <dsp:spPr>
        <a:xfrm>
          <a:off x="2229422" y="3685478"/>
          <a:ext cx="1574233" cy="1023251"/>
        </a:xfrm>
        <a:prstGeom prst="roundRect">
          <a:avLst/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ea typeface="Cambria Math" pitchFamily="18" charset="0"/>
              <a:cs typeface="Calibri"/>
            </a:rPr>
            <a:t>↓GC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ea typeface="Cambria Math" pitchFamily="18" charset="0"/>
              <a:cs typeface="Calibri"/>
            </a:rPr>
            <a:t>↓ Pa</a:t>
          </a:r>
          <a:endParaRPr lang="es-ES" sz="2800" b="1" kern="1200" dirty="0"/>
        </a:p>
      </dsp:txBody>
      <dsp:txXfrm>
        <a:off x="2229422" y="3685478"/>
        <a:ext cx="1574233" cy="1023251"/>
      </dsp:txXfrm>
    </dsp:sp>
    <dsp:sp modelId="{440DD67F-FD9B-41EE-A935-C0493F679F27}">
      <dsp:nvSpPr>
        <dsp:cNvPr id="0" name=""/>
        <dsp:cNvSpPr/>
      </dsp:nvSpPr>
      <dsp:spPr>
        <a:xfrm>
          <a:off x="2173574" y="497727"/>
          <a:ext cx="4089930" cy="4089930"/>
        </a:xfrm>
        <a:custGeom>
          <a:avLst/>
          <a:gdLst/>
          <a:ahLst/>
          <a:cxnLst/>
          <a:rect l="0" t="0" r="0" b="0"/>
          <a:pathLst>
            <a:path>
              <a:moveTo>
                <a:pt x="217040" y="2961793"/>
              </a:moveTo>
              <a:arcTo wR="2044965" hR="2044965" stAng="9201786" swAng="1360292"/>
            </a:path>
          </a:pathLst>
        </a:custGeom>
        <a:noFill/>
        <a:ln w="9525" cap="flat" cmpd="sng" algn="ctr">
          <a:solidFill>
            <a:schemeClr val="accent6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F2A86-47EE-4B3B-9A02-311CA937C2E3}">
      <dsp:nvSpPr>
        <dsp:cNvPr id="0" name=""/>
        <dsp:cNvSpPr/>
      </dsp:nvSpPr>
      <dsp:spPr>
        <a:xfrm>
          <a:off x="1151674" y="1399137"/>
          <a:ext cx="2243975" cy="1023251"/>
        </a:xfrm>
        <a:prstGeom prst="roundRect">
          <a:avLst/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baseline="30000" dirty="0" smtClean="0"/>
            <a:t>↓</a:t>
          </a:r>
          <a:r>
            <a:rPr lang="el-GR" sz="3600" b="1" kern="1200" baseline="30000" dirty="0" smtClean="0"/>
            <a:t>φ</a:t>
          </a:r>
          <a:r>
            <a:rPr lang="es-ES" sz="3600" b="1" kern="1200" baseline="30000" dirty="0" smtClean="0"/>
            <a:t>coronario</a:t>
          </a:r>
          <a:endParaRPr lang="es-ES" sz="3600" kern="1200" dirty="0"/>
        </a:p>
      </dsp:txBody>
      <dsp:txXfrm>
        <a:off x="1151674" y="1399137"/>
        <a:ext cx="2243975" cy="1023251"/>
      </dsp:txXfrm>
    </dsp:sp>
    <dsp:sp modelId="{9AD72A5D-3EB8-4BE9-8E1A-0F398C13005B}">
      <dsp:nvSpPr>
        <dsp:cNvPr id="0" name=""/>
        <dsp:cNvSpPr/>
      </dsp:nvSpPr>
      <dsp:spPr>
        <a:xfrm>
          <a:off x="1988205" y="733261"/>
          <a:ext cx="4089930" cy="4089930"/>
        </a:xfrm>
        <a:custGeom>
          <a:avLst/>
          <a:gdLst/>
          <a:ahLst/>
          <a:cxnLst/>
          <a:rect l="0" t="0" r="0" b="0"/>
          <a:pathLst>
            <a:path>
              <a:moveTo>
                <a:pt x="691774" y="511746"/>
              </a:moveTo>
              <a:arcTo wR="2044965" hR="2044965" stAng="13714138" swAng="1132336"/>
            </a:path>
          </a:pathLst>
        </a:custGeom>
        <a:noFill/>
        <a:ln w="9525" cap="flat" cmpd="sng" algn="ctr">
          <a:solidFill>
            <a:schemeClr val="accent6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FF987D-8729-49FE-A76C-6BF04CFF43AF}">
      <dsp:nvSpPr>
        <dsp:cNvPr id="0" name=""/>
        <dsp:cNvSpPr/>
      </dsp:nvSpPr>
      <dsp:spPr>
        <a:xfrm>
          <a:off x="1993" y="263412"/>
          <a:ext cx="1743275" cy="69731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Placa estable o poco desarrollada</a:t>
          </a:r>
          <a:endParaRPr lang="es-ES" sz="1400" b="1" kern="1200" dirty="0"/>
        </a:p>
      </dsp:txBody>
      <dsp:txXfrm>
        <a:off x="1993" y="263412"/>
        <a:ext cx="1743275" cy="697310"/>
      </dsp:txXfrm>
    </dsp:sp>
    <dsp:sp modelId="{DF933DF5-0346-4813-B6CD-3CA17ED15CAA}">
      <dsp:nvSpPr>
        <dsp:cNvPr id="0" name=""/>
        <dsp:cNvSpPr/>
      </dsp:nvSpPr>
      <dsp:spPr>
        <a:xfrm>
          <a:off x="1396614" y="263412"/>
          <a:ext cx="1743275" cy="697310"/>
        </a:xfrm>
        <a:prstGeom prst="chevron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ESTENOSIS ARTERIAL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396614" y="263412"/>
        <a:ext cx="1743275" cy="697310"/>
      </dsp:txXfrm>
    </dsp:sp>
    <dsp:sp modelId="{B29FB363-8CC5-4190-B4A3-F187C534CE22}">
      <dsp:nvSpPr>
        <dsp:cNvPr id="0" name=""/>
        <dsp:cNvSpPr/>
      </dsp:nvSpPr>
      <dsp:spPr>
        <a:xfrm>
          <a:off x="2791234" y="263412"/>
          <a:ext cx="1743275" cy="69731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↑ R coronaria ↓</a:t>
          </a:r>
          <a:r>
            <a:rPr lang="az-Cyrl-AZ" sz="1100" kern="1200" dirty="0" smtClean="0">
              <a:latin typeface="Calibri"/>
              <a:cs typeface="Calibri"/>
            </a:rPr>
            <a:t>ф</a:t>
          </a:r>
          <a:r>
            <a:rPr lang="es-ES" sz="1100" kern="1200" dirty="0" smtClean="0">
              <a:latin typeface="Calibri"/>
              <a:cs typeface="Calibri"/>
            </a:rPr>
            <a:t> coronario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↓aporte O</a:t>
          </a:r>
          <a:r>
            <a:rPr lang="es-ES" sz="1100" kern="1200" baseline="-25000" dirty="0" smtClean="0"/>
            <a:t>2</a:t>
          </a:r>
          <a:r>
            <a:rPr lang="es-ES" sz="1100" kern="1200" dirty="0" smtClean="0"/>
            <a:t> al ♥</a:t>
          </a:r>
          <a:endParaRPr lang="es-ES" sz="1100" kern="1200" dirty="0"/>
        </a:p>
      </dsp:txBody>
      <dsp:txXfrm>
        <a:off x="2791234" y="263412"/>
        <a:ext cx="1743275" cy="697310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E8ED0A-2D69-4786-9301-DC1CBF26E140}">
      <dsp:nvSpPr>
        <dsp:cNvPr id="0" name=""/>
        <dsp:cNvSpPr/>
      </dsp:nvSpPr>
      <dsp:spPr>
        <a:xfrm>
          <a:off x="0" y="2095473"/>
          <a:ext cx="3486551" cy="3061722"/>
        </a:xfrm>
        <a:prstGeom prst="homePlate">
          <a:avLst>
            <a:gd name="adj" fmla="val 25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98" tIns="60960" rIns="491991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err="1" smtClean="0"/>
            <a:t>Barorreceptores</a:t>
          </a:r>
          <a:r>
            <a:rPr lang="es-ES" sz="2400" kern="1200" dirty="0" smtClean="0"/>
            <a:t> </a:t>
          </a:r>
          <a:endParaRPr lang="es-ES" sz="2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 smtClean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/>
            <a:t>Detectan</a:t>
          </a:r>
          <a:r>
            <a:rPr lang="es-ES" sz="1800" kern="1200" dirty="0" smtClean="0"/>
            <a:t> </a:t>
          </a:r>
          <a:r>
            <a:rPr lang="es-ES" sz="1800" b="1" kern="1200" dirty="0" smtClean="0">
              <a:ea typeface="Cambria Math" pitchFamily="18" charset="0"/>
              <a:cs typeface="Calibri"/>
            </a:rPr>
            <a:t>↓ Pa</a:t>
          </a:r>
          <a:endParaRPr lang="es-ES" sz="1600" b="1" kern="1200" dirty="0" smtClean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 smtClean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/>
            <a:t>SN Simpático</a:t>
          </a:r>
          <a:endParaRPr lang="es-ES" sz="1800" kern="1200" dirty="0" smtClean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 smtClean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/>
            <a:t>↑Tono muscular venoso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 smtClean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/>
            <a:t>↑ Volumen de retorno venoso</a:t>
          </a:r>
          <a:endParaRPr lang="es-ES" sz="1800" kern="1200" dirty="0" smtClean="0"/>
        </a:p>
      </dsp:txBody>
      <dsp:txXfrm>
        <a:off x="0" y="2095473"/>
        <a:ext cx="3486551" cy="3061722"/>
      </dsp:txXfrm>
    </dsp:sp>
    <dsp:sp modelId="{A56DD5C9-8DA4-4B6C-9B48-153EFE02858F}">
      <dsp:nvSpPr>
        <dsp:cNvPr id="0" name=""/>
        <dsp:cNvSpPr/>
      </dsp:nvSpPr>
      <dsp:spPr>
        <a:xfrm>
          <a:off x="2771799" y="2132863"/>
          <a:ext cx="3486551" cy="3061694"/>
        </a:xfrm>
        <a:prstGeom prst="chevron">
          <a:avLst>
            <a:gd name="adj" fmla="val 25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98" tIns="50800" rIns="122998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err="1" smtClean="0"/>
            <a:t>Volorreceptores</a:t>
          </a:r>
          <a:r>
            <a:rPr lang="es-ES" sz="2400" b="1" kern="1200" dirty="0" smtClean="0"/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/>
            <a:t>Detectan↑Volumen</a:t>
          </a:r>
          <a:r>
            <a:rPr lang="es-ES" sz="1600" b="1" kern="1200" dirty="0" smtClean="0"/>
            <a:t> auricular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↑</a:t>
          </a:r>
          <a:r>
            <a:rPr lang="es-ES" sz="1600" b="1" kern="1200" dirty="0" err="1" smtClean="0"/>
            <a:t>Fc</a:t>
          </a:r>
          <a:endParaRPr lang="es-E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</dsp:txBody>
      <dsp:txXfrm>
        <a:off x="2771799" y="2132863"/>
        <a:ext cx="3486551" cy="3061694"/>
      </dsp:txXfrm>
    </dsp:sp>
    <dsp:sp modelId="{3C3CC8C2-15BE-4A3F-B44E-9373993E5990}">
      <dsp:nvSpPr>
        <dsp:cNvPr id="0" name=""/>
        <dsp:cNvSpPr/>
      </dsp:nvSpPr>
      <dsp:spPr>
        <a:xfrm>
          <a:off x="5586456" y="2276872"/>
          <a:ext cx="3486551" cy="2789241"/>
        </a:xfrm>
        <a:prstGeom prst="chevron">
          <a:avLst>
            <a:gd name="adj" fmla="val 25000"/>
          </a:avLst>
        </a:prstGeom>
        <a:solidFill>
          <a:srgbClr val="E46D0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98" tIns="40640" rIns="122998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↑ Contractilidad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↑Volumen eyectado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/>
        </a:p>
      </dsp:txBody>
      <dsp:txXfrm>
        <a:off x="5586456" y="2276872"/>
        <a:ext cx="3486551" cy="2789241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3A29B5-9683-41FC-9E97-9A5E1A2B8C6F}">
      <dsp:nvSpPr>
        <dsp:cNvPr id="0" name=""/>
        <dsp:cNvSpPr/>
      </dsp:nvSpPr>
      <dsp:spPr>
        <a:xfrm>
          <a:off x="0" y="16377"/>
          <a:ext cx="8208912" cy="1551420"/>
        </a:xfrm>
        <a:prstGeom prst="roundRect">
          <a:avLst/>
        </a:prstGeom>
        <a:solidFill>
          <a:srgbClr val="DD690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Mecanismos cardíacos para combatir la isquemia</a:t>
          </a:r>
          <a:endParaRPr lang="es-ES" sz="3900" kern="1200" dirty="0"/>
        </a:p>
      </dsp:txBody>
      <dsp:txXfrm>
        <a:off x="0" y="16377"/>
        <a:ext cx="8208912" cy="1551420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AD8760-9BE0-4C35-929A-454E7D0FC71A}">
      <dsp:nvSpPr>
        <dsp:cNvPr id="0" name=""/>
        <dsp:cNvSpPr/>
      </dsp:nvSpPr>
      <dsp:spPr>
        <a:xfrm>
          <a:off x="200936" y="0"/>
          <a:ext cx="3412258" cy="2047354"/>
        </a:xfrm>
        <a:prstGeom prst="rect">
          <a:avLst/>
        </a:prstGeom>
        <a:solidFill>
          <a:schemeClr val="bg1"/>
        </a:solidFill>
        <a:ln w="69850" cap="flat" cmpd="sng" algn="ctr">
          <a:solidFill>
            <a:srgbClr val="DD690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baseline="0" dirty="0" smtClean="0">
              <a:solidFill>
                <a:srgbClr val="DD6909"/>
              </a:solidFill>
            </a:rPr>
            <a:t>Vasodilatación por </a:t>
          </a:r>
          <a:r>
            <a:rPr lang="es-ES" sz="4100" kern="1200" baseline="0" dirty="0" err="1" smtClean="0">
              <a:solidFill>
                <a:srgbClr val="DD6909"/>
              </a:solidFill>
            </a:rPr>
            <a:t>adenosina</a:t>
          </a:r>
          <a:endParaRPr lang="es-ES" sz="4100" kern="1200" baseline="0" dirty="0">
            <a:solidFill>
              <a:srgbClr val="DD6909"/>
            </a:solidFill>
          </a:endParaRPr>
        </a:p>
      </dsp:txBody>
      <dsp:txXfrm>
        <a:off x="200936" y="0"/>
        <a:ext cx="3412258" cy="2047354"/>
      </dsp:txXfrm>
    </dsp:sp>
    <dsp:sp modelId="{2D6ECE3D-9DDA-4A82-BA92-B043D5C26BDE}">
      <dsp:nvSpPr>
        <dsp:cNvPr id="0" name=""/>
        <dsp:cNvSpPr/>
      </dsp:nvSpPr>
      <dsp:spPr>
        <a:xfrm>
          <a:off x="164425" y="2358567"/>
          <a:ext cx="3412258" cy="2047354"/>
        </a:xfrm>
        <a:prstGeom prst="rect">
          <a:avLst/>
        </a:prstGeom>
        <a:solidFill>
          <a:schemeClr val="bg1"/>
        </a:solidFill>
        <a:ln w="69850" cap="flat" cmpd="sng" algn="ctr">
          <a:solidFill>
            <a:srgbClr val="DD690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baseline="0" dirty="0" smtClean="0">
              <a:solidFill>
                <a:srgbClr val="DD6909"/>
              </a:solidFill>
            </a:rPr>
            <a:t>Desarrollo de vasos colaterales</a:t>
          </a:r>
          <a:endParaRPr lang="es-ES" sz="4100" kern="1200" baseline="0" dirty="0">
            <a:solidFill>
              <a:srgbClr val="DD6909"/>
            </a:solidFill>
          </a:endParaRPr>
        </a:p>
      </dsp:txBody>
      <dsp:txXfrm>
        <a:off x="164425" y="2358567"/>
        <a:ext cx="3412258" cy="2047354"/>
      </dsp:txXfrm>
    </dsp:sp>
    <dsp:sp modelId="{13204872-B4D8-479E-85DE-368781C2F41F}">
      <dsp:nvSpPr>
        <dsp:cNvPr id="0" name=""/>
        <dsp:cNvSpPr/>
      </dsp:nvSpPr>
      <dsp:spPr>
        <a:xfrm>
          <a:off x="4292597" y="1336541"/>
          <a:ext cx="3412258" cy="2047354"/>
        </a:xfrm>
        <a:prstGeom prst="rect">
          <a:avLst/>
        </a:prstGeom>
        <a:solidFill>
          <a:schemeClr val="bg1"/>
        </a:solidFill>
        <a:ln w="82550" cap="flat" cmpd="sng" algn="ctr">
          <a:solidFill>
            <a:srgbClr val="DD690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>
              <a:solidFill>
                <a:srgbClr val="DD6909"/>
              </a:solidFill>
            </a:rPr>
            <a:t>Limitar el metabolismo del corazón</a:t>
          </a:r>
          <a:endParaRPr lang="es-ES" sz="4100" kern="1200" dirty="0">
            <a:solidFill>
              <a:srgbClr val="DD6909"/>
            </a:solidFill>
          </a:endParaRPr>
        </a:p>
      </dsp:txBody>
      <dsp:txXfrm>
        <a:off x="4292597" y="1336541"/>
        <a:ext cx="3412258" cy="2047354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A4DD11-6042-4B38-A9C4-03B7F24EC15B}">
      <dsp:nvSpPr>
        <dsp:cNvPr id="0" name=""/>
        <dsp:cNvSpPr/>
      </dsp:nvSpPr>
      <dsp:spPr>
        <a:xfrm>
          <a:off x="7024" y="1042856"/>
          <a:ext cx="2099694" cy="1259816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Controlar GC</a:t>
          </a:r>
          <a:endParaRPr lang="es-ES" sz="3100" kern="1200" dirty="0"/>
        </a:p>
      </dsp:txBody>
      <dsp:txXfrm>
        <a:off x="7024" y="1042856"/>
        <a:ext cx="2099694" cy="1259816"/>
      </dsp:txXfrm>
    </dsp:sp>
    <dsp:sp modelId="{25755708-0CEA-4E6F-8AC6-12FC529E56A7}">
      <dsp:nvSpPr>
        <dsp:cNvPr id="0" name=""/>
        <dsp:cNvSpPr/>
      </dsp:nvSpPr>
      <dsp:spPr>
        <a:xfrm>
          <a:off x="2291492" y="1412402"/>
          <a:ext cx="445135" cy="520724"/>
        </a:xfrm>
        <a:prstGeom prst="rightArrow">
          <a:avLst>
            <a:gd name="adj1" fmla="val 60000"/>
            <a:gd name="adj2" fmla="val 50000"/>
          </a:avLst>
        </a:prstGeom>
        <a:solidFill>
          <a:srgbClr val="DD6909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2291492" y="1412402"/>
        <a:ext cx="445135" cy="520724"/>
      </dsp:txXfrm>
    </dsp:sp>
    <dsp:sp modelId="{D6062B52-4C92-446E-AC80-230137EF31EF}">
      <dsp:nvSpPr>
        <dsp:cNvPr id="0" name=""/>
        <dsp:cNvSpPr/>
      </dsp:nvSpPr>
      <dsp:spPr>
        <a:xfrm>
          <a:off x="2946596" y="1042856"/>
          <a:ext cx="2099694" cy="1259816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>
              <a:latin typeface="Calibri"/>
              <a:cs typeface="Calibri"/>
            </a:rPr>
            <a:t>↓</a:t>
          </a:r>
          <a:r>
            <a:rPr lang="es-ES" sz="3100" kern="1200" dirty="0" err="1" smtClean="0">
              <a:latin typeface="Calibri"/>
              <a:cs typeface="Calibri"/>
            </a:rPr>
            <a:t>Fc</a:t>
          </a:r>
          <a:endParaRPr lang="es-ES" sz="3100" kern="1200" dirty="0"/>
        </a:p>
      </dsp:txBody>
      <dsp:txXfrm>
        <a:off x="2946596" y="1042856"/>
        <a:ext cx="2099694" cy="1259816"/>
      </dsp:txXfrm>
    </dsp:sp>
    <dsp:sp modelId="{1D0A44CB-FE35-4C45-A2F6-F40F3B43B148}">
      <dsp:nvSpPr>
        <dsp:cNvPr id="0" name=""/>
        <dsp:cNvSpPr/>
      </dsp:nvSpPr>
      <dsp:spPr>
        <a:xfrm>
          <a:off x="5231064" y="1412402"/>
          <a:ext cx="445135" cy="520724"/>
        </a:xfrm>
        <a:prstGeom prst="rightArrow">
          <a:avLst>
            <a:gd name="adj1" fmla="val 60000"/>
            <a:gd name="adj2" fmla="val 50000"/>
          </a:avLst>
        </a:prstGeom>
        <a:solidFill>
          <a:srgbClr val="DD6909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5231064" y="1412402"/>
        <a:ext cx="445135" cy="520724"/>
      </dsp:txXfrm>
    </dsp:sp>
    <dsp:sp modelId="{90452A42-E5F6-453D-BD5F-F14240BF57E0}">
      <dsp:nvSpPr>
        <dsp:cNvPr id="0" name=""/>
        <dsp:cNvSpPr/>
      </dsp:nvSpPr>
      <dsp:spPr>
        <a:xfrm>
          <a:off x="5886168" y="1042856"/>
          <a:ext cx="2099694" cy="1259816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↑Tiempo de diástole</a:t>
          </a:r>
          <a:endParaRPr lang="es-ES" sz="3100" kern="1200" dirty="0"/>
        </a:p>
      </dsp:txBody>
      <dsp:txXfrm>
        <a:off x="5886168" y="1042856"/>
        <a:ext cx="2099694" cy="1259816"/>
      </dsp:txXfrm>
    </dsp:sp>
    <dsp:sp modelId="{B0C2AF8A-1404-4B4D-80D4-C181DF034DA2}">
      <dsp:nvSpPr>
        <dsp:cNvPr id="0" name=""/>
        <dsp:cNvSpPr/>
      </dsp:nvSpPr>
      <dsp:spPr>
        <a:xfrm rot="5400000">
          <a:off x="6713448" y="2449651"/>
          <a:ext cx="445135" cy="520724"/>
        </a:xfrm>
        <a:prstGeom prst="rightArrow">
          <a:avLst>
            <a:gd name="adj1" fmla="val 60000"/>
            <a:gd name="adj2" fmla="val 50000"/>
          </a:avLst>
        </a:prstGeom>
        <a:solidFill>
          <a:srgbClr val="DD6909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5400000">
        <a:off x="6713448" y="2449651"/>
        <a:ext cx="445135" cy="520724"/>
      </dsp:txXfrm>
    </dsp:sp>
    <dsp:sp modelId="{AEE57235-874C-4CEE-8C03-3BB4014B2253}">
      <dsp:nvSpPr>
        <dsp:cNvPr id="0" name=""/>
        <dsp:cNvSpPr/>
      </dsp:nvSpPr>
      <dsp:spPr>
        <a:xfrm>
          <a:off x="5886168" y="3142550"/>
          <a:ext cx="2099694" cy="1259816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↑</a:t>
          </a:r>
          <a:r>
            <a:rPr lang="es-ES" sz="3100" kern="1200" dirty="0" err="1" smtClean="0"/>
            <a:t>Vol</a:t>
          </a:r>
          <a:r>
            <a:rPr lang="es-ES" sz="3100" kern="1200" dirty="0" smtClean="0"/>
            <a:t> fin de diástole</a:t>
          </a:r>
          <a:endParaRPr lang="es-ES" sz="3100" kern="1200" dirty="0"/>
        </a:p>
      </dsp:txBody>
      <dsp:txXfrm>
        <a:off x="5886168" y="3142550"/>
        <a:ext cx="2099694" cy="1259816"/>
      </dsp:txXfrm>
    </dsp:sp>
    <dsp:sp modelId="{0CB27DBA-0940-4BF1-9100-E071CFD7E656}">
      <dsp:nvSpPr>
        <dsp:cNvPr id="0" name=""/>
        <dsp:cNvSpPr/>
      </dsp:nvSpPr>
      <dsp:spPr>
        <a:xfrm rot="10800000">
          <a:off x="5256260" y="3512097"/>
          <a:ext cx="445135" cy="520724"/>
        </a:xfrm>
        <a:prstGeom prst="rightArrow">
          <a:avLst>
            <a:gd name="adj1" fmla="val 60000"/>
            <a:gd name="adj2" fmla="val 50000"/>
          </a:avLst>
        </a:prstGeom>
        <a:solidFill>
          <a:srgbClr val="DD6909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10800000">
        <a:off x="5256260" y="3512097"/>
        <a:ext cx="445135" cy="520724"/>
      </dsp:txXfrm>
    </dsp:sp>
    <dsp:sp modelId="{99EB26DC-0A5E-4978-94AF-BE296FF1F624}">
      <dsp:nvSpPr>
        <dsp:cNvPr id="0" name=""/>
        <dsp:cNvSpPr/>
      </dsp:nvSpPr>
      <dsp:spPr>
        <a:xfrm>
          <a:off x="2946596" y="3142550"/>
          <a:ext cx="2099694" cy="1259816"/>
        </a:xfrm>
        <a:prstGeom prst="roundRect">
          <a:avLst>
            <a:gd name="adj" fmla="val 10000"/>
          </a:avLst>
        </a:prstGeom>
        <a:solidFill>
          <a:srgbClr val="DD69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↑</a:t>
          </a:r>
          <a:r>
            <a:rPr lang="es-ES" sz="3100" kern="1200" dirty="0" err="1" smtClean="0"/>
            <a:t>Vol</a:t>
          </a:r>
          <a:r>
            <a:rPr lang="es-ES" sz="3100" kern="1200" dirty="0" smtClean="0"/>
            <a:t> de eyección</a:t>
          </a:r>
          <a:endParaRPr lang="es-ES" sz="3100" kern="1200" dirty="0"/>
        </a:p>
      </dsp:txBody>
      <dsp:txXfrm>
        <a:off x="2946596" y="3142550"/>
        <a:ext cx="2099694" cy="1259816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043D20-2C1A-42E8-9750-27836F9BC822}">
      <dsp:nvSpPr>
        <dsp:cNvPr id="0" name=""/>
        <dsp:cNvSpPr/>
      </dsp:nvSpPr>
      <dsp:spPr>
        <a:xfrm>
          <a:off x="3409622" y="1181"/>
          <a:ext cx="5114433" cy="14017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6500" kern="1200" dirty="0"/>
        </a:p>
      </dsp:txBody>
      <dsp:txXfrm>
        <a:off x="3409622" y="1181"/>
        <a:ext cx="5114433" cy="1401743"/>
      </dsp:txXfrm>
    </dsp:sp>
    <dsp:sp modelId="{B28EB36E-D395-43F3-AB7B-ACF392842EED}">
      <dsp:nvSpPr>
        <dsp:cNvPr id="0" name=""/>
        <dsp:cNvSpPr/>
      </dsp:nvSpPr>
      <dsp:spPr>
        <a:xfrm>
          <a:off x="0" y="1181"/>
          <a:ext cx="3409622" cy="140174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ADH (vasopresina):</a:t>
          </a:r>
          <a:endParaRPr lang="es-ES" sz="2700" kern="1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sp:txBody>
      <dsp:txXfrm>
        <a:off x="0" y="1181"/>
        <a:ext cx="3409622" cy="1401743"/>
      </dsp:txXfrm>
    </dsp:sp>
    <dsp:sp modelId="{B47D02D9-2ECE-4A82-8CC3-6C5EF8926CB9}">
      <dsp:nvSpPr>
        <dsp:cNvPr id="0" name=""/>
        <dsp:cNvSpPr/>
      </dsp:nvSpPr>
      <dsp:spPr>
        <a:xfrm>
          <a:off x="3410454" y="1543099"/>
          <a:ext cx="5109439" cy="16416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0A963-92E7-4D70-AC5C-8A5FC809EC02}">
      <dsp:nvSpPr>
        <dsp:cNvPr id="0" name=""/>
        <dsp:cNvSpPr/>
      </dsp:nvSpPr>
      <dsp:spPr>
        <a:xfrm>
          <a:off x="4162" y="1663046"/>
          <a:ext cx="3406292" cy="140174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PNA (péptido natriurético auricular): </a:t>
          </a:r>
          <a:endParaRPr lang="es-ES" sz="2700" kern="1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sp:txBody>
      <dsp:txXfrm>
        <a:off x="4162" y="1663046"/>
        <a:ext cx="3406292" cy="1401743"/>
      </dsp:txXfrm>
    </dsp:sp>
    <dsp:sp modelId="{88B27307-53E9-4A19-B8BD-6D05E656C298}">
      <dsp:nvSpPr>
        <dsp:cNvPr id="0" name=""/>
        <dsp:cNvSpPr/>
      </dsp:nvSpPr>
      <dsp:spPr>
        <a:xfrm>
          <a:off x="3337611" y="3393877"/>
          <a:ext cx="5114433" cy="12191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00EB6-8981-4D21-AE4D-195619339C47}">
      <dsp:nvSpPr>
        <dsp:cNvPr id="0" name=""/>
        <dsp:cNvSpPr/>
      </dsp:nvSpPr>
      <dsp:spPr>
        <a:xfrm>
          <a:off x="72011" y="3324911"/>
          <a:ext cx="3265599" cy="1357055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Angiotensina II:</a:t>
          </a:r>
          <a:endParaRPr lang="es-ES" sz="2700" kern="1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sp:txBody>
      <dsp:txXfrm>
        <a:off x="72011" y="3324911"/>
        <a:ext cx="3265599" cy="1357055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78D148-EC8A-49A1-AC36-696DC7F3D2B2}">
      <dsp:nvSpPr>
        <dsp:cNvPr id="0" name=""/>
        <dsp:cNvSpPr/>
      </dsp:nvSpPr>
      <dsp:spPr>
        <a:xfrm>
          <a:off x="3180797" y="3170"/>
          <a:ext cx="4882142" cy="17931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B9400C-0D1A-49F3-B291-2C6A41B3D7CC}">
      <dsp:nvSpPr>
        <dsp:cNvPr id="0" name=""/>
        <dsp:cNvSpPr/>
      </dsp:nvSpPr>
      <dsp:spPr>
        <a:xfrm>
          <a:off x="73964" y="120125"/>
          <a:ext cx="3106832" cy="155920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Hormonas tiroideas (T3/T4):</a:t>
          </a:r>
          <a:endParaRPr lang="es-ES" sz="2600" kern="1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sp:txBody>
      <dsp:txXfrm>
        <a:off x="73964" y="120125"/>
        <a:ext cx="3106832" cy="1559201"/>
      </dsp:txXfrm>
    </dsp:sp>
    <dsp:sp modelId="{37CA3B7B-B88C-4F74-A003-979716EBC861}">
      <dsp:nvSpPr>
        <dsp:cNvPr id="0" name=""/>
        <dsp:cNvSpPr/>
      </dsp:nvSpPr>
      <dsp:spPr>
        <a:xfrm>
          <a:off x="3180780" y="1982546"/>
          <a:ext cx="4882142" cy="16689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7F20C-3879-4BA3-86A5-B84FF741DF3D}">
      <dsp:nvSpPr>
        <dsp:cNvPr id="0" name=""/>
        <dsp:cNvSpPr/>
      </dsp:nvSpPr>
      <dsp:spPr>
        <a:xfrm>
          <a:off x="73980" y="2009061"/>
          <a:ext cx="3106800" cy="1615899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Glucocorticoides:</a:t>
          </a:r>
          <a:endParaRPr lang="es-ES" sz="2600" kern="1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sp:txBody>
      <dsp:txXfrm>
        <a:off x="73980" y="2009061"/>
        <a:ext cx="3106800" cy="1615899"/>
      </dsp:txXfrm>
    </dsp:sp>
    <dsp:sp modelId="{8F6CA767-E34E-4006-A153-73E5609CAC6C}">
      <dsp:nvSpPr>
        <dsp:cNvPr id="0" name=""/>
        <dsp:cNvSpPr/>
      </dsp:nvSpPr>
      <dsp:spPr>
        <a:xfrm>
          <a:off x="3180797" y="3837740"/>
          <a:ext cx="4882142" cy="17037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C842E3-7150-4ADC-9677-7A76CD90E8BC}">
      <dsp:nvSpPr>
        <dsp:cNvPr id="0" name=""/>
        <dsp:cNvSpPr/>
      </dsp:nvSpPr>
      <dsp:spPr>
        <a:xfrm>
          <a:off x="73964" y="3943743"/>
          <a:ext cx="3106832" cy="149169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Aldosterona:</a:t>
          </a:r>
          <a:endParaRPr lang="es-ES" sz="2600" kern="1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sp:txBody>
      <dsp:txXfrm>
        <a:off x="73964" y="3943743"/>
        <a:ext cx="3106832" cy="1491698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503D8E-2C51-4071-AEB7-5C533E1047C7}">
      <dsp:nvSpPr>
        <dsp:cNvPr id="0" name=""/>
        <dsp:cNvSpPr/>
      </dsp:nvSpPr>
      <dsp:spPr>
        <a:xfrm>
          <a:off x="3512451" y="9772"/>
          <a:ext cx="4712373" cy="17676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15E95-4C9C-49D0-BF73-21B2151EF28C}">
      <dsp:nvSpPr>
        <dsp:cNvPr id="0" name=""/>
        <dsp:cNvSpPr/>
      </dsp:nvSpPr>
      <dsp:spPr>
        <a:xfrm>
          <a:off x="56094" y="3617"/>
          <a:ext cx="3456356" cy="1779929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200" kern="1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Catecolaminas: </a:t>
          </a:r>
          <a:endParaRPr lang="es-ES" sz="3200" kern="1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sp:txBody>
      <dsp:txXfrm>
        <a:off x="56094" y="3617"/>
        <a:ext cx="3456356" cy="1779929"/>
      </dsp:txXfrm>
    </dsp:sp>
    <dsp:sp modelId="{D76C9968-8A06-4D2B-9646-9D3D5D1A6D65}">
      <dsp:nvSpPr>
        <dsp:cNvPr id="0" name=""/>
        <dsp:cNvSpPr/>
      </dsp:nvSpPr>
      <dsp:spPr>
        <a:xfrm>
          <a:off x="3888372" y="2099768"/>
          <a:ext cx="4392547" cy="15642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b="1" kern="1200" dirty="0" smtClean="0">
              <a:latin typeface="Calibri" pitchFamily="34" charset="0"/>
            </a:rPr>
            <a:t>Receptores </a:t>
          </a:r>
          <a:r>
            <a:rPr lang="el-GR" sz="2000" b="1" kern="1200" dirty="0" smtClean="0">
              <a:latin typeface="Calibri" pitchFamily="34" charset="0"/>
            </a:rPr>
            <a:t>β</a:t>
          </a:r>
          <a:r>
            <a:rPr lang="es-ES_tradnl" sz="2000" b="1" kern="1200" dirty="0" smtClean="0">
              <a:latin typeface="Calibri" pitchFamily="34" charset="0"/>
            </a:rPr>
            <a:t>1 (+AMPc).</a:t>
          </a:r>
          <a:endParaRPr lang="es-ES" sz="2000" b="1" kern="1200" dirty="0"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b="1" kern="1200" dirty="0" smtClean="0">
              <a:latin typeface="Calibri" pitchFamily="34" charset="0"/>
            </a:rPr>
            <a:t>Aumento de contractilidad, Fc, Vs, </a:t>
          </a:r>
          <a:r>
            <a:rPr lang="es-ES_tradnl" sz="2000" b="1" kern="1200" dirty="0" err="1" smtClean="0">
              <a:latin typeface="Calibri" pitchFamily="34" charset="0"/>
            </a:rPr>
            <a:t>Gc</a:t>
          </a:r>
          <a:r>
            <a:rPr lang="es-ES_tradnl" sz="2000" b="1" kern="1200" dirty="0" smtClean="0">
              <a:latin typeface="Calibri" pitchFamily="34" charset="0"/>
            </a:rPr>
            <a:t> y por tanto de PA. </a:t>
          </a:r>
          <a:endParaRPr lang="es-ES" sz="2000" b="1" kern="1200" dirty="0">
            <a:latin typeface="Calibri" pitchFamily="34" charset="0"/>
          </a:endParaRPr>
        </a:p>
      </dsp:txBody>
      <dsp:txXfrm>
        <a:off x="3888372" y="2099768"/>
        <a:ext cx="4392547" cy="1564254"/>
      </dsp:txXfrm>
    </dsp:sp>
    <dsp:sp modelId="{138D9D32-BD8A-403E-A3CA-BBC6BE63E29F}">
      <dsp:nvSpPr>
        <dsp:cNvPr id="0" name=""/>
        <dsp:cNvSpPr/>
      </dsp:nvSpPr>
      <dsp:spPr>
        <a:xfrm>
          <a:off x="1368165" y="2278495"/>
          <a:ext cx="2400241" cy="1148284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Epinefrina: </a:t>
          </a:r>
          <a:endParaRPr lang="es-ES" sz="2800" kern="1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sp:txBody>
      <dsp:txXfrm>
        <a:off x="1368165" y="2278495"/>
        <a:ext cx="2400241" cy="1148284"/>
      </dsp:txXfrm>
    </dsp:sp>
    <dsp:sp modelId="{79A6523D-A3FC-4203-9740-67EAD11716A6}">
      <dsp:nvSpPr>
        <dsp:cNvPr id="0" name=""/>
        <dsp:cNvSpPr/>
      </dsp:nvSpPr>
      <dsp:spPr>
        <a:xfrm>
          <a:off x="3960432" y="3803528"/>
          <a:ext cx="4263315" cy="15791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b="1" kern="1200" dirty="0" smtClean="0">
              <a:latin typeface="Calibri" pitchFamily="34" charset="0"/>
            </a:rPr>
            <a:t>Receptores </a:t>
          </a:r>
          <a:r>
            <a:rPr lang="el-GR" sz="1800" b="1" kern="1200" dirty="0" smtClean="0">
              <a:latin typeface="Calibri" pitchFamily="34" charset="0"/>
            </a:rPr>
            <a:t>α</a:t>
          </a:r>
          <a:r>
            <a:rPr lang="es-ES_tradnl" sz="1800" b="1" kern="1200" dirty="0" smtClean="0">
              <a:latin typeface="Calibri" pitchFamily="34" charset="0"/>
            </a:rPr>
            <a:t>-adrenérgicos.</a:t>
          </a:r>
          <a:endParaRPr lang="es-ES" sz="1800" b="1" kern="1200" dirty="0">
            <a:latin typeface="Calibri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b="1" kern="1200" dirty="0" smtClean="0">
              <a:latin typeface="Calibri" pitchFamily="34" charset="0"/>
            </a:rPr>
            <a:t>Aumenta RPT y por ende la PA. </a:t>
          </a:r>
          <a:endParaRPr lang="es-ES" sz="1800" b="1" kern="1200" dirty="0">
            <a:latin typeface="Calibri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b="1" kern="1200" dirty="0" smtClean="0">
              <a:latin typeface="Calibri" pitchFamily="34" charset="0"/>
            </a:rPr>
            <a:t>Activan </a:t>
          </a:r>
          <a:r>
            <a:rPr lang="es-ES_tradnl" sz="1800" b="1" kern="1200" dirty="0" err="1" smtClean="0">
              <a:latin typeface="Calibri" pitchFamily="34" charset="0"/>
            </a:rPr>
            <a:t>Barorreceptores</a:t>
          </a:r>
          <a:r>
            <a:rPr lang="es-ES_tradnl" sz="1800" b="1" kern="1200" dirty="0" smtClean="0">
              <a:latin typeface="Calibri" pitchFamily="34" charset="0"/>
            </a:rPr>
            <a:t> que bajan PA y </a:t>
          </a:r>
          <a:r>
            <a:rPr lang="es-ES_tradnl" sz="1800" b="1" kern="1200" dirty="0" err="1" smtClean="0">
              <a:latin typeface="Calibri" pitchFamily="34" charset="0"/>
            </a:rPr>
            <a:t>Fc.</a:t>
          </a:r>
          <a:r>
            <a:rPr lang="es-ES_tradnl" sz="1800" b="1" kern="1200" dirty="0" smtClean="0">
              <a:latin typeface="Calibri" pitchFamily="34" charset="0"/>
            </a:rPr>
            <a:t> </a:t>
          </a:r>
          <a:endParaRPr lang="es-ES" sz="1800" b="1" kern="1200" dirty="0">
            <a:latin typeface="Calibri" pitchFamily="34" charset="0"/>
          </a:endParaRPr>
        </a:p>
      </dsp:txBody>
      <dsp:txXfrm>
        <a:off x="3960432" y="3803528"/>
        <a:ext cx="4263315" cy="1579174"/>
      </dsp:txXfrm>
    </dsp:sp>
    <dsp:sp modelId="{ABA7DE6F-361C-4D14-BB82-5A2F9DBDD75A}">
      <dsp:nvSpPr>
        <dsp:cNvPr id="0" name=""/>
        <dsp:cNvSpPr/>
      </dsp:nvSpPr>
      <dsp:spPr>
        <a:xfrm>
          <a:off x="1080113" y="4044931"/>
          <a:ext cx="2773280" cy="1022685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rPr>
            <a:t>Norepinefrina: </a:t>
          </a:r>
          <a:endParaRPr lang="es-ES" sz="2800" kern="1200" dirty="0">
            <a:solidFill>
              <a:schemeClr val="accent2">
                <a:lumMod val="50000"/>
              </a:schemeClr>
            </a:solidFill>
            <a:latin typeface="Book Antiqua" pitchFamily="18" charset="0"/>
          </a:endParaRPr>
        </a:p>
      </dsp:txBody>
      <dsp:txXfrm>
        <a:off x="1080113" y="4044931"/>
        <a:ext cx="2773280" cy="1022685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6483CF-EE29-40D0-B992-B3BA03547498}">
      <dsp:nvSpPr>
        <dsp:cNvPr id="0" name=""/>
        <dsp:cNvSpPr/>
      </dsp:nvSpPr>
      <dsp:spPr>
        <a:xfrm>
          <a:off x="218082" y="308861"/>
          <a:ext cx="8134839" cy="2783766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5A971F3-E2EC-47BF-B77C-3C25705359B1}">
      <dsp:nvSpPr>
        <dsp:cNvPr id="0" name=""/>
        <dsp:cNvSpPr/>
      </dsp:nvSpPr>
      <dsp:spPr>
        <a:xfrm>
          <a:off x="792088" y="2448272"/>
          <a:ext cx="203148" cy="203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F11926-A704-441F-9BA8-44CEB0042B51}">
      <dsp:nvSpPr>
        <dsp:cNvPr id="0" name=""/>
        <dsp:cNvSpPr/>
      </dsp:nvSpPr>
      <dsp:spPr>
        <a:xfrm>
          <a:off x="1080125" y="2304261"/>
          <a:ext cx="1820521" cy="141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644" tIns="0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dirty="0" smtClean="0"/>
            <a:t>Oclusión coronaria. 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 dirty="0"/>
        </a:p>
      </dsp:txBody>
      <dsp:txXfrm>
        <a:off x="1080125" y="2304261"/>
        <a:ext cx="1820521" cy="1411294"/>
      </dsp:txXfrm>
    </dsp:sp>
    <dsp:sp modelId="{1FFD7EF0-F0A4-4816-94DB-9F6C0248928A}">
      <dsp:nvSpPr>
        <dsp:cNvPr id="0" name=""/>
        <dsp:cNvSpPr/>
      </dsp:nvSpPr>
      <dsp:spPr>
        <a:xfrm>
          <a:off x="3240359" y="1440158"/>
          <a:ext cx="367229" cy="3672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807486-81A8-45E1-AFFE-E23C290890F0}">
      <dsp:nvSpPr>
        <dsp:cNvPr id="0" name=""/>
        <dsp:cNvSpPr/>
      </dsp:nvSpPr>
      <dsp:spPr>
        <a:xfrm>
          <a:off x="3600402" y="1584178"/>
          <a:ext cx="1875215" cy="2656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587" tIns="0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dirty="0" smtClean="0"/>
            <a:t>Isquemia Cardiaca. </a:t>
          </a:r>
          <a:endParaRPr lang="es-ES" sz="2900" kern="1200" dirty="0"/>
        </a:p>
      </dsp:txBody>
      <dsp:txXfrm>
        <a:off x="3600402" y="1584178"/>
        <a:ext cx="1875215" cy="2656554"/>
      </dsp:txXfrm>
    </dsp:sp>
    <dsp:sp modelId="{04DBFB12-0DF0-44C0-BDD3-A35206E2D561}">
      <dsp:nvSpPr>
        <dsp:cNvPr id="0" name=""/>
        <dsp:cNvSpPr/>
      </dsp:nvSpPr>
      <dsp:spPr>
        <a:xfrm>
          <a:off x="5832650" y="864095"/>
          <a:ext cx="507870" cy="5078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A45BCA-B3BC-4D00-AE9A-4F8EF4CFCBBD}">
      <dsp:nvSpPr>
        <dsp:cNvPr id="0" name=""/>
        <dsp:cNvSpPr/>
      </dsp:nvSpPr>
      <dsp:spPr>
        <a:xfrm>
          <a:off x="6221173" y="1080124"/>
          <a:ext cx="2465626" cy="339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110" tIns="0" rIns="0" bIns="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kern="1200" dirty="0" smtClean="0"/>
            <a:t>INFARTO DE MIOCARDIO. </a:t>
          </a:r>
          <a:endParaRPr lang="es-ES" sz="2900" kern="1200" dirty="0"/>
        </a:p>
      </dsp:txBody>
      <dsp:txXfrm>
        <a:off x="6221173" y="1080124"/>
        <a:ext cx="2465626" cy="339394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5E24BA-E9C3-4DFC-8623-44D0445C2F6C}">
      <dsp:nvSpPr>
        <dsp:cNvPr id="0" name=""/>
        <dsp:cNvSpPr/>
      </dsp:nvSpPr>
      <dsp:spPr>
        <a:xfrm>
          <a:off x="779" y="1692068"/>
          <a:ext cx="1519636" cy="607854"/>
        </a:xfrm>
        <a:prstGeom prst="homePlate">
          <a:avLst/>
        </a:prstGeom>
        <a:solidFill>
          <a:schemeClr val="accent6">
            <a:hueOff val="0"/>
            <a:satOff val="0"/>
            <a:lum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Rotura de placa  </a:t>
          </a:r>
          <a:endParaRPr lang="es-ES" sz="1400" b="1" kern="1200" dirty="0"/>
        </a:p>
      </dsp:txBody>
      <dsp:txXfrm>
        <a:off x="779" y="1692068"/>
        <a:ext cx="1519636" cy="607854"/>
      </dsp:txXfrm>
    </dsp:sp>
    <dsp:sp modelId="{65A084A6-0DF4-4BBF-912B-361E91862B24}">
      <dsp:nvSpPr>
        <dsp:cNvPr id="0" name=""/>
        <dsp:cNvSpPr/>
      </dsp:nvSpPr>
      <dsp:spPr>
        <a:xfrm>
          <a:off x="1561947" y="1361426"/>
          <a:ext cx="1519636" cy="607854"/>
        </a:xfrm>
        <a:prstGeom prst="chevron">
          <a:avLst/>
        </a:prstGeom>
        <a:solidFill>
          <a:schemeClr val="accent6">
            <a:hueOff val="0"/>
            <a:satOff val="0"/>
            <a:lumOff val="0"/>
            <a:alpha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Liberación de contenido</a:t>
          </a:r>
          <a:endParaRPr lang="es-ES" sz="1200" b="1" kern="1200" dirty="0"/>
        </a:p>
      </dsp:txBody>
      <dsp:txXfrm>
        <a:off x="1561947" y="1361426"/>
        <a:ext cx="1519636" cy="607854"/>
      </dsp:txXfrm>
    </dsp:sp>
    <dsp:sp modelId="{32B21E90-A993-46E1-8F2C-1A44F56E0846}">
      <dsp:nvSpPr>
        <dsp:cNvPr id="0" name=""/>
        <dsp:cNvSpPr/>
      </dsp:nvSpPr>
      <dsp:spPr>
        <a:xfrm>
          <a:off x="2795071" y="1361426"/>
          <a:ext cx="1519636" cy="607854"/>
        </a:xfrm>
        <a:prstGeom prst="chevron">
          <a:avLst/>
        </a:prstGeom>
        <a:solidFill>
          <a:schemeClr val="accent6">
            <a:hueOff val="0"/>
            <a:satOff val="0"/>
            <a:lumOff val="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Embolia </a:t>
          </a:r>
          <a:endParaRPr lang="es-ES" sz="1400" b="1" kern="1200" dirty="0"/>
        </a:p>
      </dsp:txBody>
      <dsp:txXfrm>
        <a:off x="2795071" y="1361426"/>
        <a:ext cx="1519636" cy="607854"/>
      </dsp:txXfrm>
    </dsp:sp>
    <dsp:sp modelId="{D0B960EA-975D-4E05-884A-6655D8C19FDB}">
      <dsp:nvSpPr>
        <dsp:cNvPr id="0" name=""/>
        <dsp:cNvSpPr/>
      </dsp:nvSpPr>
      <dsp:spPr>
        <a:xfrm>
          <a:off x="1561947" y="2019088"/>
          <a:ext cx="1519636" cy="607854"/>
        </a:xfrm>
        <a:prstGeom prst="chevron">
          <a:avLst/>
        </a:prstGeom>
        <a:solidFill>
          <a:schemeClr val="accent6">
            <a:hueOff val="0"/>
            <a:satOff val="0"/>
            <a:lumOff val="0"/>
            <a:alpha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Activación </a:t>
          </a:r>
          <a:r>
            <a:rPr lang="es-ES" sz="1100" b="1" kern="1200" dirty="0" err="1" smtClean="0"/>
            <a:t>sist</a:t>
          </a:r>
          <a:r>
            <a:rPr lang="es-ES" sz="1100" b="1" kern="1200" dirty="0" smtClean="0"/>
            <a:t>. </a:t>
          </a:r>
          <a:r>
            <a:rPr lang="es-ES" sz="1100" b="1" kern="1200" dirty="0" err="1" smtClean="0"/>
            <a:t>Hemostásico</a:t>
          </a:r>
          <a:endParaRPr lang="es-ES" sz="1100" b="1" kern="1200" dirty="0"/>
        </a:p>
      </dsp:txBody>
      <dsp:txXfrm>
        <a:off x="1561947" y="2019088"/>
        <a:ext cx="1519636" cy="607854"/>
      </dsp:txXfrm>
    </dsp:sp>
    <dsp:sp modelId="{868BDF29-7A82-42EC-B9E7-0C2399747393}">
      <dsp:nvSpPr>
        <dsp:cNvPr id="0" name=""/>
        <dsp:cNvSpPr/>
      </dsp:nvSpPr>
      <dsp:spPr>
        <a:xfrm>
          <a:off x="2795065" y="2019088"/>
          <a:ext cx="1519636" cy="607854"/>
        </a:xfrm>
        <a:prstGeom prst="chevron">
          <a:avLst/>
        </a:prstGeom>
        <a:solidFill>
          <a:schemeClr val="accent6">
            <a:hueOff val="0"/>
            <a:satOff val="0"/>
            <a:lumOff val="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Trombosis</a:t>
          </a:r>
          <a:endParaRPr lang="es-ES" sz="1400" b="1" kern="1200" dirty="0"/>
        </a:p>
      </dsp:txBody>
      <dsp:txXfrm>
        <a:off x="2795065" y="2019088"/>
        <a:ext cx="1519636" cy="60785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8947FF-14D1-4770-BF94-85F4DEB643DC}">
      <dsp:nvSpPr>
        <dsp:cNvPr id="0" name=""/>
        <dsp:cNvSpPr/>
      </dsp:nvSpPr>
      <dsp:spPr>
        <a:xfrm>
          <a:off x="6399" y="5754"/>
          <a:ext cx="1307009" cy="724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OCLUSIÓN ARTERIAL CORONARIA</a:t>
          </a:r>
        </a:p>
      </dsp:txBody>
      <dsp:txXfrm>
        <a:off x="6399" y="5754"/>
        <a:ext cx="1307009" cy="72434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E90DC6-8572-4D5B-A7D3-511CE0D8430F}">
      <dsp:nvSpPr>
        <dsp:cNvPr id="0" name=""/>
        <dsp:cNvSpPr/>
      </dsp:nvSpPr>
      <dsp:spPr>
        <a:xfrm>
          <a:off x="1710" y="0"/>
          <a:ext cx="1750145" cy="9518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CORONOPATÍA</a:t>
          </a:r>
          <a:endParaRPr lang="es-ES" sz="1600" b="1" kern="1200" dirty="0"/>
        </a:p>
      </dsp:txBody>
      <dsp:txXfrm>
        <a:off x="1710" y="0"/>
        <a:ext cx="1750145" cy="95188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D3B162-A893-4DED-86B3-609787162FD2}">
      <dsp:nvSpPr>
        <dsp:cNvPr id="0" name=""/>
        <dsp:cNvSpPr/>
      </dsp:nvSpPr>
      <dsp:spPr>
        <a:xfrm>
          <a:off x="313818" y="1322"/>
          <a:ext cx="1495700" cy="14957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Factor de riesgo aterosclerosis</a:t>
          </a:r>
          <a:endParaRPr lang="es-ES" sz="1400" b="1" kern="1200" dirty="0"/>
        </a:p>
      </dsp:txBody>
      <dsp:txXfrm>
        <a:off x="313818" y="1322"/>
        <a:ext cx="1495700" cy="1495700"/>
      </dsp:txXfrm>
    </dsp:sp>
    <dsp:sp modelId="{63337DEE-1A67-4F4D-9101-146FD51F52D4}">
      <dsp:nvSpPr>
        <dsp:cNvPr id="0" name=""/>
        <dsp:cNvSpPr/>
      </dsp:nvSpPr>
      <dsp:spPr>
        <a:xfrm>
          <a:off x="627915" y="1618474"/>
          <a:ext cx="867506" cy="867506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627915" y="1618474"/>
        <a:ext cx="867506" cy="867506"/>
      </dsp:txXfrm>
    </dsp:sp>
    <dsp:sp modelId="{D8257766-96EC-4A81-85FA-A02ED95109D1}">
      <dsp:nvSpPr>
        <dsp:cNvPr id="0" name=""/>
        <dsp:cNvSpPr/>
      </dsp:nvSpPr>
      <dsp:spPr>
        <a:xfrm>
          <a:off x="313818" y="2607432"/>
          <a:ext cx="1495700" cy="14957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Estrés emocional, drogas</a:t>
          </a:r>
          <a:endParaRPr lang="es-ES" sz="1600" b="1" kern="1200" dirty="0"/>
        </a:p>
      </dsp:txBody>
      <dsp:txXfrm>
        <a:off x="313818" y="2607432"/>
        <a:ext cx="1495700" cy="1495700"/>
      </dsp:txXfrm>
    </dsp:sp>
    <dsp:sp modelId="{163AF239-BF10-4538-B2D7-3B4F4C6CE05B}">
      <dsp:nvSpPr>
        <dsp:cNvPr id="0" name=""/>
        <dsp:cNvSpPr/>
      </dsp:nvSpPr>
      <dsp:spPr>
        <a:xfrm>
          <a:off x="2033874" y="1774027"/>
          <a:ext cx="475632" cy="556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/>
        </a:p>
      </dsp:txBody>
      <dsp:txXfrm>
        <a:off x="2033874" y="1774027"/>
        <a:ext cx="475632" cy="556400"/>
      </dsp:txXfrm>
    </dsp:sp>
    <dsp:sp modelId="{91D98E76-A42F-49E0-AC0C-F6FEEFC8754E}">
      <dsp:nvSpPr>
        <dsp:cNvPr id="0" name=""/>
        <dsp:cNvSpPr/>
      </dsp:nvSpPr>
      <dsp:spPr>
        <a:xfrm>
          <a:off x="2706939" y="556527"/>
          <a:ext cx="2991401" cy="2991401"/>
        </a:xfrm>
        <a:prstGeom prst="ellipse">
          <a:avLst/>
        </a:prstGeom>
        <a:solidFill>
          <a:schemeClr val="accent6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2706939" y="556527"/>
        <a:ext cx="2991401" cy="29914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0EC0FB-4FE9-4069-8030-28DE6854E4F8}">
      <dsp:nvSpPr>
        <dsp:cNvPr id="0" name=""/>
        <dsp:cNvSpPr/>
      </dsp:nvSpPr>
      <dsp:spPr>
        <a:xfrm>
          <a:off x="380" y="648073"/>
          <a:ext cx="1739513" cy="104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VASOESPASMO CORONARIO</a:t>
          </a:r>
          <a:endParaRPr lang="es-ES" sz="1800" b="1" kern="1200" dirty="0"/>
        </a:p>
      </dsp:txBody>
      <dsp:txXfrm>
        <a:off x="380" y="648073"/>
        <a:ext cx="1739513" cy="1043708"/>
      </dsp:txXfrm>
    </dsp:sp>
    <dsp:sp modelId="{21DC213F-CA35-4BFF-AFE1-B132054AEB98}">
      <dsp:nvSpPr>
        <dsp:cNvPr id="0" name=""/>
        <dsp:cNvSpPr/>
      </dsp:nvSpPr>
      <dsp:spPr>
        <a:xfrm rot="35662">
          <a:off x="1751679" y="1071184"/>
          <a:ext cx="621005" cy="222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 w="31750">
          <a:solidFill>
            <a:schemeClr val="accent2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 rot="35662">
        <a:off x="1751679" y="1071184"/>
        <a:ext cx="621005" cy="222218"/>
      </dsp:txXfrm>
    </dsp:sp>
    <dsp:sp modelId="{D77FF77C-8A6E-421B-8445-41F6A6A34164}">
      <dsp:nvSpPr>
        <dsp:cNvPr id="0" name=""/>
        <dsp:cNvSpPr/>
      </dsp:nvSpPr>
      <dsp:spPr>
        <a:xfrm>
          <a:off x="2365696" y="672610"/>
          <a:ext cx="1739513" cy="1043708"/>
        </a:xfrm>
        <a:prstGeom prst="roundRect">
          <a:avLst>
            <a:gd name="adj" fmla="val 10000"/>
          </a:avLst>
        </a:prstGeom>
        <a:solidFill>
          <a:schemeClr val="accent6">
            <a:lumMod val="75000"/>
            <a:alpha val="7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Cyrl-AZ" sz="1600" b="1" kern="1200" dirty="0" smtClean="0">
              <a:latin typeface="Calibri"/>
              <a:cs typeface="Calibri"/>
            </a:rPr>
            <a:t>ф</a:t>
          </a:r>
          <a:r>
            <a:rPr lang="es-ES" sz="1600" b="1" kern="1200" dirty="0" smtClean="0">
              <a:latin typeface="Calibri"/>
              <a:cs typeface="Calibri"/>
            </a:rPr>
            <a:t>coronario</a:t>
          </a:r>
          <a:r>
            <a:rPr lang="es-ES" sz="1600" b="1" kern="1200" dirty="0" smtClean="0"/>
            <a:t>↓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Cyrl-AZ" sz="1600" b="1" kern="1200" dirty="0" smtClean="0">
              <a:latin typeface="Calibri"/>
              <a:cs typeface="Calibri"/>
            </a:rPr>
            <a:t>ф</a:t>
          </a:r>
          <a:r>
            <a:rPr lang="es-ES" sz="1600" b="1" kern="1200" dirty="0" smtClean="0">
              <a:latin typeface="Calibri"/>
              <a:cs typeface="Calibri"/>
            </a:rPr>
            <a:t>coronario STOP</a:t>
          </a:r>
          <a:endParaRPr lang="es-ES" sz="1600" b="1" kern="1200" dirty="0"/>
        </a:p>
      </dsp:txBody>
      <dsp:txXfrm>
        <a:off x="2365696" y="672610"/>
        <a:ext cx="1739513" cy="104370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888644-ABC8-4359-B6B5-DFAA5145434F}">
      <dsp:nvSpPr>
        <dsp:cNvPr id="0" name=""/>
        <dsp:cNvSpPr/>
      </dsp:nvSpPr>
      <dsp:spPr>
        <a:xfrm>
          <a:off x="5063" y="68"/>
          <a:ext cx="1286017" cy="7716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strike="sngStrike" kern="1200" baseline="0" dirty="0" smtClean="0"/>
            <a:t>Síntomas</a:t>
          </a:r>
          <a:endParaRPr lang="es-ES" sz="1600" b="1" strike="sngStrike" kern="1200" baseline="0" dirty="0"/>
        </a:p>
      </dsp:txBody>
      <dsp:txXfrm>
        <a:off x="5063" y="68"/>
        <a:ext cx="1286017" cy="771610"/>
      </dsp:txXfrm>
    </dsp:sp>
    <dsp:sp modelId="{131F21C1-A30B-4745-9981-2C182CCA2E3A}">
      <dsp:nvSpPr>
        <dsp:cNvPr id="0" name=""/>
        <dsp:cNvSpPr/>
      </dsp:nvSpPr>
      <dsp:spPr>
        <a:xfrm>
          <a:off x="5063" y="900280"/>
          <a:ext cx="1286017" cy="7716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Angina </a:t>
          </a:r>
          <a:r>
            <a:rPr lang="es-ES" sz="1600" b="1" kern="1200" dirty="0" err="1" smtClean="0"/>
            <a:t>vasoespástica</a:t>
          </a:r>
          <a:endParaRPr lang="es-ES" sz="1600" b="1" kern="1200" dirty="0"/>
        </a:p>
      </dsp:txBody>
      <dsp:txXfrm>
        <a:off x="5063" y="900280"/>
        <a:ext cx="1286017" cy="77161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DB43B5-3BC8-444C-8133-83BDEE0186CB}">
      <dsp:nvSpPr>
        <dsp:cNvPr id="0" name=""/>
        <dsp:cNvSpPr/>
      </dsp:nvSpPr>
      <dsp:spPr>
        <a:xfrm>
          <a:off x="1288" y="0"/>
          <a:ext cx="1318519" cy="735856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INFARTO</a:t>
          </a:r>
          <a:endParaRPr lang="es-ES" sz="1800" b="1" kern="1200" dirty="0"/>
        </a:p>
      </dsp:txBody>
      <dsp:txXfrm>
        <a:off x="1288" y="0"/>
        <a:ext cx="1318519" cy="735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F053-FBFE-41D2-9FEB-56D591235038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D02D0-0A9E-4A60-A152-94102BF709E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26" Type="http://schemas.openxmlformats.org/officeDocument/2006/relationships/diagramColors" Target="../diagrams/colors10.xml"/><Relationship Id="rId3" Type="http://schemas.openxmlformats.org/officeDocument/2006/relationships/diagramLayout" Target="../diagrams/layout6.xml"/><Relationship Id="rId21" Type="http://schemas.openxmlformats.org/officeDocument/2006/relationships/diagramColors" Target="../diagrams/colors9.xml"/><Relationship Id="rId7" Type="http://schemas.openxmlformats.org/officeDocument/2006/relationships/diagramData" Target="../diagrams/data7.xml"/><Relationship Id="rId12" Type="http://schemas.openxmlformats.org/officeDocument/2006/relationships/image" Target="../media/image2.gif"/><Relationship Id="rId17" Type="http://schemas.microsoft.com/office/2007/relationships/diagramDrawing" Target="../diagrams/drawing8.xml"/><Relationship Id="rId25" Type="http://schemas.openxmlformats.org/officeDocument/2006/relationships/diagramQuickStyle" Target="../diagrams/quickStyle10.xml"/><Relationship Id="rId2" Type="http://schemas.openxmlformats.org/officeDocument/2006/relationships/diagramData" Target="../diagrams/data6.xml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diagramLayout" Target="../diagrams/layout10.xml"/><Relationship Id="rId5" Type="http://schemas.openxmlformats.org/officeDocument/2006/relationships/diagramColors" Target="../diagrams/colors6.xml"/><Relationship Id="rId15" Type="http://schemas.openxmlformats.org/officeDocument/2006/relationships/diagramQuickStyle" Target="../diagrams/quickStyle8.xml"/><Relationship Id="rId23" Type="http://schemas.openxmlformats.org/officeDocument/2006/relationships/diagramData" Target="../diagrams/data10.xml"/><Relationship Id="rId10" Type="http://schemas.openxmlformats.org/officeDocument/2006/relationships/diagramColors" Target="../diagrams/colors7.xml"/><Relationship Id="rId19" Type="http://schemas.openxmlformats.org/officeDocument/2006/relationships/diagramLayout" Target="../diagrams/layout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Relationship Id="rId27" Type="http://schemas.microsoft.com/office/2007/relationships/diagramDrawing" Target="../diagrams/drawing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.gif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8shWGfOxLc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ownloads\HumanHear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5220072" y="188640"/>
            <a:ext cx="3923928" cy="27363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/>
            <a:r>
              <a:rPr lang="es-ES" sz="3600" kern="10" spc="-18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rPr>
              <a:t>  </a:t>
            </a:r>
            <a:endParaRPr lang="es-ES" sz="3600" kern="10" spc="-180" dirty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0" y="6427113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 pitchFamily="34" charset="0"/>
                <a:cs typeface="Diwani Bent" pitchFamily="2" charset="-78"/>
              </a:rPr>
              <a:t> Por Melanie Cobos, Lucía Fernández y Germán </a:t>
            </a:r>
            <a:r>
              <a:rPr lang="es-ES" sz="22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 pitchFamily="34" charset="0"/>
                <a:cs typeface="Diwani Bent" pitchFamily="2" charset="-78"/>
              </a:rPr>
              <a:t>Huerga</a:t>
            </a:r>
            <a:r>
              <a:rPr lang="es-ES" sz="2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 pitchFamily="34" charset="0"/>
                <a:cs typeface="Diwani Bent" pitchFamily="2" charset="-78"/>
              </a:rPr>
              <a:t>.</a:t>
            </a:r>
            <a:endParaRPr lang="es-ES" sz="2200" b="1" i="1" dirty="0">
              <a:solidFill>
                <a:schemeClr val="accent6">
                  <a:lumMod val="60000"/>
                  <a:lumOff val="40000"/>
                </a:schemeClr>
              </a:solidFill>
              <a:latin typeface="Trebuchet MS" pitchFamily="34" charset="0"/>
              <a:cs typeface="Diwani Bent" pitchFamily="2" charset="-78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321231" y="332656"/>
            <a:ext cx="4822769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0"/>
            <a:r>
              <a:rPr lang="es-ES" sz="2600" b="1" kern="10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</a:rPr>
              <a:t>RESPUESTAS  </a:t>
            </a:r>
          </a:p>
          <a:p>
            <a:pPr algn="r" rtl="0"/>
            <a:r>
              <a:rPr lang="es-ES" sz="2600" b="1" kern="10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</a:rPr>
              <a:t>CARDIOVASCULARES  </a:t>
            </a:r>
          </a:p>
          <a:p>
            <a:pPr algn="r" rtl="0"/>
            <a:r>
              <a:rPr lang="es-ES" sz="2600" b="1" kern="10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</a:rPr>
              <a:t>A LAS  </a:t>
            </a:r>
          </a:p>
          <a:p>
            <a:pPr algn="r" rtl="0"/>
            <a:r>
              <a:rPr lang="es-ES" sz="2600" b="1" kern="10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</a:rPr>
              <a:t>ARTERIOPATÍAS  </a:t>
            </a:r>
          </a:p>
          <a:p>
            <a:pPr algn="r" rtl="0"/>
            <a:r>
              <a:rPr lang="es-ES" sz="2600" b="1" kern="10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</a:rPr>
              <a:t>CORONARIAS </a:t>
            </a:r>
            <a:endParaRPr lang="es-ES" sz="2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ES" dirty="0" smtClean="0"/>
              <a:t>Control R Coronaria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1026" name="Picture 2" descr="C:\Users\usuario\Desktop\arteria recortad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060848"/>
            <a:ext cx="4409653" cy="4240977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4139952" y="2780928"/>
            <a:ext cx="15121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ADP</a:t>
            </a:r>
            <a:endParaRPr lang="es-ES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51920" y="908720"/>
            <a:ext cx="201622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50" baseline="3000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ATP</a:t>
            </a:r>
            <a:endParaRPr lang="es-ES" sz="13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779912" y="1340768"/>
            <a:ext cx="14401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50" baseline="3000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ATP</a:t>
            </a:r>
            <a:endParaRPr lang="es-ES" sz="6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995936" y="2276872"/>
            <a:ext cx="236788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ADP</a:t>
            </a:r>
            <a:endParaRPr lang="es-ES" sz="13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12 Proceso"/>
          <p:cNvSpPr/>
          <p:nvPr/>
        </p:nvSpPr>
        <p:spPr>
          <a:xfrm rot="21012101">
            <a:off x="3257485" y="2252925"/>
            <a:ext cx="3960440" cy="123569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9 Diagrama"/>
          <p:cNvGraphicFramePr/>
          <p:nvPr/>
        </p:nvGraphicFramePr>
        <p:xfrm>
          <a:off x="323528" y="1916832"/>
          <a:ext cx="3960440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:\Users\usuario\Desktop\220px-Adenosin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645024"/>
            <a:ext cx="2736304" cy="2512425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3419872" y="60932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/>
              <a:t>Adenosina</a:t>
            </a:r>
            <a:endParaRPr lang="es-ES" b="1" dirty="0"/>
          </a:p>
        </p:txBody>
      </p:sp>
      <p:sp>
        <p:nvSpPr>
          <p:cNvPr id="14" name="13 Rectángulo"/>
          <p:cNvSpPr/>
          <p:nvPr/>
        </p:nvSpPr>
        <p:spPr>
          <a:xfrm>
            <a:off x="3275856" y="1268760"/>
            <a:ext cx="2952328" cy="2304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E46D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Vasos colaterales</a:t>
            </a:r>
            <a:endParaRPr lang="es-E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E46D0A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084168" y="1268760"/>
            <a:ext cx="12241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1" grpId="0"/>
      <p:bldP spid="13" grpId="0" animBg="1"/>
      <p:bldP spid="12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¿Cómo influye el grado de estenosis?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¿Cómo influye la isquemia en la contractilidad?</a:t>
            </a:r>
            <a:endParaRPr lang="es-ES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¿Cómo influye la isquemia en la contractilidad?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80728"/>
            <a:ext cx="8964488" cy="2016224"/>
          </a:xfrm>
        </p:spPr>
        <p:txBody>
          <a:bodyPr/>
          <a:lstStyle/>
          <a:p>
            <a:endParaRPr lang="es-ES" dirty="0" smtClean="0">
              <a:sym typeface="Wingdings" pitchFamily="2" charset="2"/>
            </a:endParaRPr>
          </a:p>
          <a:p>
            <a:r>
              <a:rPr lang="es-ES" dirty="0" smtClean="0">
                <a:sym typeface="Wingdings" pitchFamily="2" charset="2"/>
              </a:rPr>
              <a:t>Isquemia  ↑ producción de ROS y serotonina</a:t>
            </a:r>
          </a:p>
          <a:p>
            <a:endParaRPr lang="es-ES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971600" y="1124744"/>
          <a:ext cx="7248128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/>
        </p:nvGraphicFramePr>
        <p:xfrm>
          <a:off x="899592" y="4941168"/>
          <a:ext cx="7488832" cy="239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69850">
            <a:solidFill>
              <a:srgbClr val="DD6909"/>
            </a:solidFill>
          </a:ln>
        </p:spPr>
        <p:txBody>
          <a:bodyPr>
            <a:normAutofit fontScale="90000"/>
          </a:bodyPr>
          <a:lstStyle/>
          <a:p>
            <a:r>
              <a:rPr lang="es-ES" dirty="0" smtClean="0"/>
              <a:t>¿Cómo influye la isquemia en el Gasto Cardíaco?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" dirty="0" smtClean="0"/>
              <a:t>          En la función diastólica</a:t>
            </a:r>
          </a:p>
          <a:p>
            <a:endParaRPr lang="es-ES" dirty="0" smtClean="0"/>
          </a:p>
          <a:p>
            <a:r>
              <a:rPr lang="es-ES" dirty="0" smtClean="0">
                <a:cs typeface="Calibri"/>
              </a:rPr>
              <a:t>↓ </a:t>
            </a:r>
            <a:r>
              <a:rPr lang="es-ES" dirty="0" err="1" smtClean="0"/>
              <a:t>distensibilidad</a:t>
            </a:r>
            <a:r>
              <a:rPr lang="es-ES" dirty="0" smtClean="0"/>
              <a:t> del</a:t>
            </a:r>
          </a:p>
          <a:p>
            <a:pPr>
              <a:buNone/>
            </a:pPr>
            <a:r>
              <a:rPr lang="es-ES" dirty="0" smtClean="0"/>
              <a:t>   ventrículo</a:t>
            </a:r>
          </a:p>
          <a:p>
            <a:r>
              <a:rPr lang="es-ES" dirty="0" smtClean="0">
                <a:cs typeface="Calibri"/>
              </a:rPr>
              <a:t>↓</a:t>
            </a:r>
            <a:r>
              <a:rPr lang="es-ES" dirty="0" smtClean="0"/>
              <a:t> Velocidad de relajación </a:t>
            </a:r>
          </a:p>
          <a:p>
            <a:r>
              <a:rPr lang="es-ES" dirty="0" smtClean="0">
                <a:latin typeface="Calibri"/>
                <a:cs typeface="Calibri"/>
              </a:rPr>
              <a:t>↓Volumen fin de diástole</a:t>
            </a:r>
          </a:p>
          <a:p>
            <a:endParaRPr lang="es-ES" dirty="0" smtClean="0"/>
          </a:p>
        </p:txBody>
      </p:sp>
      <p:pic>
        <p:nvPicPr>
          <p:cNvPr id="3074" name="Picture 2" descr="C:\Users\usuario\Desktop\phases3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628800"/>
            <a:ext cx="3587822" cy="4629448"/>
          </a:xfrm>
          <a:prstGeom prst="rect">
            <a:avLst/>
          </a:prstGeom>
          <a:noFill/>
        </p:spPr>
      </p:pic>
      <p:sp>
        <p:nvSpPr>
          <p:cNvPr id="5" name="4 Flecha doblada hacia arriba"/>
          <p:cNvSpPr/>
          <p:nvPr/>
        </p:nvSpPr>
        <p:spPr>
          <a:xfrm rot="5400000">
            <a:off x="647564" y="1376772"/>
            <a:ext cx="648072" cy="720080"/>
          </a:xfrm>
          <a:prstGeom prst="bentUpArrow">
            <a:avLst/>
          </a:prstGeom>
          <a:solidFill>
            <a:srgbClr val="DD6909"/>
          </a:solidFill>
          <a:ln>
            <a:solidFill>
              <a:srgbClr val="DD6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73025">
            <a:solidFill>
              <a:srgbClr val="DD6909"/>
            </a:solidFill>
          </a:ln>
        </p:spPr>
        <p:txBody>
          <a:bodyPr>
            <a:normAutofit fontScale="90000"/>
          </a:bodyPr>
          <a:lstStyle/>
          <a:p>
            <a:r>
              <a:rPr lang="es-ES" dirty="0" smtClean="0"/>
              <a:t>¿Cómo influye la isquemia en el Gasto Cardíaco?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         En la función sistólica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>
              <a:latin typeface="Cambria Math" pitchFamily="18" charset="0"/>
              <a:ea typeface="Cambria Math" pitchFamily="18" charset="0"/>
            </a:endParaRPr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4" name="3 Flecha doblada hacia arriba"/>
          <p:cNvSpPr/>
          <p:nvPr/>
        </p:nvSpPr>
        <p:spPr>
          <a:xfrm rot="5400000">
            <a:off x="647564" y="1376772"/>
            <a:ext cx="648072" cy="720080"/>
          </a:xfrm>
          <a:prstGeom prst="bentUpArrow">
            <a:avLst/>
          </a:prstGeom>
          <a:solidFill>
            <a:srgbClr val="DD6909"/>
          </a:solidFill>
          <a:ln>
            <a:solidFill>
              <a:srgbClr val="DD6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" name="4 Diagrama"/>
          <p:cNvGraphicFramePr/>
          <p:nvPr/>
        </p:nvGraphicFramePr>
        <p:xfrm>
          <a:off x="0" y="2060848"/>
          <a:ext cx="8796808" cy="47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 del Gasto Cardíaco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s-ES" dirty="0" smtClean="0"/>
          </a:p>
          <a:p>
            <a:endParaRPr lang="es-ES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0" y="908720"/>
          <a:ext cx="9073008" cy="7272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5940152" y="242088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Hipertrofia ventrículo izquierdo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9 Trapecio"/>
          <p:cNvSpPr/>
          <p:nvPr/>
        </p:nvSpPr>
        <p:spPr>
          <a:xfrm>
            <a:off x="827584" y="1628800"/>
            <a:ext cx="3528392" cy="864096"/>
          </a:xfrm>
          <a:prstGeom prst="trapezoid">
            <a:avLst/>
          </a:prstGeom>
          <a:ln w="78105">
            <a:solidFill>
              <a:srgbClr val="DD69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DD6909"/>
                </a:solidFill>
              </a:rPr>
              <a:t>A corto plazo</a:t>
            </a:r>
            <a:endParaRPr lang="es-ES" sz="2800" dirty="0">
              <a:solidFill>
                <a:srgbClr val="DD6909"/>
              </a:solidFill>
            </a:endParaRPr>
          </a:p>
        </p:txBody>
      </p:sp>
      <p:sp>
        <p:nvSpPr>
          <p:cNvPr id="12" name="11 Trapecio"/>
          <p:cNvSpPr/>
          <p:nvPr/>
        </p:nvSpPr>
        <p:spPr>
          <a:xfrm>
            <a:off x="5724128" y="1628800"/>
            <a:ext cx="2592288" cy="864096"/>
          </a:xfrm>
          <a:prstGeom prst="trapezoid">
            <a:avLst/>
          </a:prstGeom>
          <a:ln w="78105">
            <a:solidFill>
              <a:srgbClr val="DD69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DD6909"/>
                </a:solidFill>
              </a:rPr>
              <a:t>A largo plazo</a:t>
            </a:r>
            <a:endParaRPr lang="es-ES" sz="2800" dirty="0">
              <a:solidFill>
                <a:srgbClr val="DD6909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56176" y="3284984"/>
            <a:ext cx="2160240" cy="9361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000" b="1" dirty="0" smtClean="0"/>
              <a:t>Hipertrofia del ventrículo izquierdo</a:t>
            </a:r>
          </a:p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 de la RPT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s-ES" dirty="0" smtClean="0"/>
              <a:t> </a:t>
            </a:r>
            <a:r>
              <a:rPr lang="es-ES" dirty="0" err="1" smtClean="0"/>
              <a:t>Rtotal</a:t>
            </a:r>
            <a:r>
              <a:rPr lang="es-ES" dirty="0" smtClean="0"/>
              <a:t> =</a:t>
            </a:r>
            <a:endParaRPr lang="es-ES" sz="2000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pic>
        <p:nvPicPr>
          <p:cNvPr id="2050" name="Picture 2" descr="C:\Users\usuario\Desktop\50B9EE69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3816424" cy="2164872"/>
          </a:xfrm>
          <a:prstGeom prst="rect">
            <a:avLst/>
          </a:prstGeom>
          <a:noFill/>
        </p:spPr>
      </p:pic>
      <p:pic>
        <p:nvPicPr>
          <p:cNvPr id="2053" name="Picture 5" descr="C:\Users\usuario\Desktop\8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67175"/>
            <a:ext cx="3810000" cy="2790825"/>
          </a:xfrm>
          <a:prstGeom prst="rect">
            <a:avLst/>
          </a:prstGeom>
          <a:noFill/>
        </p:spPr>
      </p:pic>
      <p:pic>
        <p:nvPicPr>
          <p:cNvPr id="2055" name="Picture 7" descr="C:\Users\usuario\Desktop\2805266445_d17955fe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429000"/>
            <a:ext cx="4762500" cy="3152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467544" y="404664"/>
          <a:ext cx="820891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/>
        </p:nvGraphicFramePr>
        <p:xfrm>
          <a:off x="539552" y="2204864"/>
          <a:ext cx="7704856" cy="44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265315"/>
          </a:xfrm>
        </p:spPr>
        <p:txBody>
          <a:bodyPr/>
          <a:lstStyle/>
          <a:p>
            <a:endParaRPr lang="es-ES" dirty="0"/>
          </a:p>
        </p:txBody>
      </p:sp>
      <p:grpSp>
        <p:nvGrpSpPr>
          <p:cNvPr id="2" name="3 Grupo"/>
          <p:cNvGrpSpPr/>
          <p:nvPr/>
        </p:nvGrpSpPr>
        <p:grpSpPr>
          <a:xfrm>
            <a:off x="395536" y="404664"/>
            <a:ext cx="8208912" cy="1551420"/>
            <a:chOff x="539552" y="637065"/>
            <a:chExt cx="8208912" cy="1551420"/>
          </a:xfrm>
        </p:grpSpPr>
        <p:sp>
          <p:nvSpPr>
            <p:cNvPr id="5" name="4 Rectángulo redondeado"/>
            <p:cNvSpPr/>
            <p:nvPr/>
          </p:nvSpPr>
          <p:spPr>
            <a:xfrm>
              <a:off x="539552" y="637065"/>
              <a:ext cx="8208912" cy="1551420"/>
            </a:xfrm>
            <a:prstGeom prst="roundRect">
              <a:avLst/>
            </a:prstGeom>
            <a:solidFill>
              <a:srgbClr val="DD6909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691020" y="709073"/>
              <a:ext cx="8057444" cy="1399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l" defTabSz="1733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900" kern="1200" dirty="0" smtClean="0"/>
                <a:t>Mecanismos cardíacos para combatir la isquemia</a:t>
              </a:r>
              <a:endParaRPr lang="es-ES" sz="3900" kern="1200" dirty="0"/>
            </a:p>
          </p:txBody>
        </p:sp>
      </p:grpSp>
      <p:graphicFrame>
        <p:nvGraphicFramePr>
          <p:cNvPr id="7" name="6 Diagrama"/>
          <p:cNvGraphicFramePr/>
          <p:nvPr/>
        </p:nvGraphicFramePr>
        <p:xfrm>
          <a:off x="899592" y="1412776"/>
          <a:ext cx="7992888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Lágrima"/>
          <p:cNvSpPr/>
          <p:nvPr/>
        </p:nvSpPr>
        <p:spPr>
          <a:xfrm>
            <a:off x="683568" y="3861048"/>
            <a:ext cx="2448272" cy="2304256"/>
          </a:xfrm>
          <a:prstGeom prst="teardrop">
            <a:avLst/>
          </a:prstGeom>
          <a:solidFill>
            <a:srgbClr val="DD6909"/>
          </a:solidFill>
          <a:ln>
            <a:solidFill>
              <a:srgbClr val="DD6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 smtClean="0"/>
              <a:t>φ</a:t>
            </a:r>
            <a:r>
              <a:rPr lang="es-ES" sz="2000" dirty="0" smtClean="0"/>
              <a:t>coronario</a:t>
            </a:r>
            <a:endParaRPr lang="es-ES" sz="2400" dirty="0" smtClean="0">
              <a:sym typeface="Wingdings" pitchFamily="2" charset="2"/>
            </a:endParaRPr>
          </a:p>
          <a:p>
            <a:pPr algn="ctr"/>
            <a:endParaRPr lang="es-ES" sz="2400" dirty="0"/>
          </a:p>
        </p:txBody>
      </p:sp>
      <p:sp>
        <p:nvSpPr>
          <p:cNvPr id="9" name="8 Flecha izquierda"/>
          <p:cNvSpPr/>
          <p:nvPr/>
        </p:nvSpPr>
        <p:spPr>
          <a:xfrm>
            <a:off x="3203848" y="4869160"/>
            <a:ext cx="576064" cy="648072"/>
          </a:xfrm>
          <a:prstGeom prst="leftArrow">
            <a:avLst/>
          </a:prstGeom>
          <a:solidFill>
            <a:srgbClr val="DD690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abajo"/>
          <p:cNvSpPr/>
          <p:nvPr/>
        </p:nvSpPr>
        <p:spPr>
          <a:xfrm>
            <a:off x="1691680" y="1988840"/>
            <a:ext cx="432048" cy="432048"/>
          </a:xfrm>
          <a:prstGeom prst="downArrow">
            <a:avLst/>
          </a:prstGeom>
          <a:solidFill>
            <a:srgbClr val="DD6909">
              <a:alpha val="90000"/>
            </a:srgbClr>
          </a:solidFill>
          <a:ln>
            <a:solidFill>
              <a:srgbClr val="DD6909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755708-0CEA-4E6F-8AC6-12FC529E5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5755708-0CEA-4E6F-8AC6-12FC529E56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062B52-4C92-446E-AC80-230137EF3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D6062B52-4C92-446E-AC80-230137EF31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0A44CB-FE35-4C45-A2F6-F40F3B43B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1D0A44CB-FE35-4C45-A2F6-F40F3B43B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452A42-E5F6-453D-BD5F-F14240BF5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90452A42-E5F6-453D-BD5F-F14240BF57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C2AF8A-1404-4B4D-80D4-C181DF034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0C2AF8A-1404-4B4D-80D4-C181DF034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E57235-874C-4CEE-8C03-3BB4014B2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dgm id="{AEE57235-874C-4CEE-8C03-3BB4014B22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B27DBA-0940-4BF1-9100-E071CFD7E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CB27DBA-0940-4BF1-9100-E071CFD7E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EB26DC-0A5E-4978-94AF-BE296FF1F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99EB26DC-0A5E-4978-94AF-BE296FF1F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49 Conector recto"/>
          <p:cNvCxnSpPr/>
          <p:nvPr/>
        </p:nvCxnSpPr>
        <p:spPr>
          <a:xfrm flipV="1">
            <a:off x="5796136" y="5517232"/>
            <a:ext cx="432048" cy="4320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5868144" y="5229200"/>
            <a:ext cx="360040" cy="2880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899592" y="4581128"/>
            <a:ext cx="720080" cy="1008112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 flipV="1">
            <a:off x="827584" y="3140968"/>
            <a:ext cx="792088" cy="72008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Flecha izquierda y arriba"/>
          <p:cNvSpPr/>
          <p:nvPr/>
        </p:nvSpPr>
        <p:spPr>
          <a:xfrm rot="16200000">
            <a:off x="6732240" y="2060848"/>
            <a:ext cx="756084" cy="2628292"/>
          </a:xfrm>
          <a:prstGeom prst="leftUpArrow">
            <a:avLst>
              <a:gd name="adj1" fmla="val 10193"/>
              <a:gd name="adj2" fmla="val 13958"/>
              <a:gd name="adj3" fmla="val 1480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611560" y="62068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280920" cy="936104"/>
          </a:xfrm>
        </p:spPr>
        <p:txBody>
          <a:bodyPr>
            <a:noAutofit/>
          </a:bodyPr>
          <a:lstStyle/>
          <a:p>
            <a:r>
              <a:rPr lang="es-ES" sz="3200" dirty="0" smtClean="0"/>
              <a:t>ARTERIOPATÍA CORONARIA: definición y causas.</a:t>
            </a:r>
            <a:endParaRPr lang="es-ES" sz="3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755576" y="1700808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/>
              <a:t>Coronopatía</a:t>
            </a:r>
            <a:r>
              <a:rPr lang="es-ES" sz="2400" b="1" dirty="0" smtClean="0"/>
              <a:t>:</a:t>
            </a:r>
            <a:r>
              <a:rPr lang="es-ES" sz="2400" dirty="0" smtClean="0"/>
              <a:t> enfermedad cardiovascular consistente en la estenosis u oclusión de los vasos coronarios.</a:t>
            </a:r>
            <a:endParaRPr lang="es-ES" sz="2400" dirty="0"/>
          </a:p>
        </p:txBody>
      </p:sp>
      <p:graphicFrame>
        <p:nvGraphicFramePr>
          <p:cNvPr id="14" name="13 Diagrama"/>
          <p:cNvGraphicFramePr/>
          <p:nvPr/>
        </p:nvGraphicFramePr>
        <p:xfrm>
          <a:off x="251520" y="3789040"/>
          <a:ext cx="417646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14 Diagrama"/>
          <p:cNvGraphicFramePr/>
          <p:nvPr/>
        </p:nvGraphicFramePr>
        <p:xfrm>
          <a:off x="1619672" y="2492896"/>
          <a:ext cx="4536504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15 Diagrama"/>
          <p:cNvGraphicFramePr/>
          <p:nvPr/>
        </p:nvGraphicFramePr>
        <p:xfrm>
          <a:off x="1619672" y="3573016"/>
          <a:ext cx="6384032" cy="399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7" name="16 Diagrama"/>
          <p:cNvGraphicFramePr/>
          <p:nvPr/>
        </p:nvGraphicFramePr>
        <p:xfrm>
          <a:off x="6156176" y="5157192"/>
          <a:ext cx="1319808" cy="73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8" name="17 Diagrama"/>
          <p:cNvGraphicFramePr/>
          <p:nvPr/>
        </p:nvGraphicFramePr>
        <p:xfrm>
          <a:off x="7092280" y="3789040"/>
          <a:ext cx="1751856" cy="95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9" name="18 Flecha derecha"/>
          <p:cNvSpPr/>
          <p:nvPr/>
        </p:nvSpPr>
        <p:spPr>
          <a:xfrm>
            <a:off x="2123728" y="4149080"/>
            <a:ext cx="4896544" cy="144016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lecha doblada hacia arriba"/>
          <p:cNvSpPr/>
          <p:nvPr/>
        </p:nvSpPr>
        <p:spPr>
          <a:xfrm>
            <a:off x="7452320" y="4725144"/>
            <a:ext cx="936104" cy="792088"/>
          </a:xfrm>
          <a:prstGeom prst="bentUpArrow">
            <a:avLst>
              <a:gd name="adj1" fmla="val 10792"/>
              <a:gd name="adj2" fmla="val 10792"/>
              <a:gd name="adj3" fmla="val 17896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0" name="59 Conector recto"/>
          <p:cNvCxnSpPr/>
          <p:nvPr/>
        </p:nvCxnSpPr>
        <p:spPr>
          <a:xfrm>
            <a:off x="5868144" y="5229200"/>
            <a:ext cx="360040" cy="28803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 flipV="1">
            <a:off x="5868144" y="5517232"/>
            <a:ext cx="360040" cy="36004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flipV="1">
            <a:off x="5292080" y="5445224"/>
            <a:ext cx="0" cy="28803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251520" y="357301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Calibri"/>
                <a:cs typeface="Calibri"/>
              </a:rPr>
              <a:t>❶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es-ES_tradnl" sz="4400" dirty="0" smtClean="0"/>
              <a:t>Regulación endocrina:</a:t>
            </a:r>
            <a:endParaRPr lang="es-ES" sz="4400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1554163"/>
          <a:ext cx="8524056" cy="4683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923928" y="17008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Aumenta Vs (aumenta la reabsorción  de H2O en el túbulo proximal renal).</a:t>
            </a:r>
            <a:endParaRPr lang="es-ES" b="1" dirty="0" smtClean="0">
              <a:latin typeface="Calibri" pitchFamily="34" charset="0"/>
            </a:endParaRPr>
          </a:p>
          <a:p>
            <a:pPr lvl="0"/>
            <a:endParaRPr lang="es-ES" sz="1200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solidFill>
                  <a:srgbClr val="0070C0"/>
                </a:solidFill>
                <a:latin typeface="Calibri" pitchFamily="34" charset="0"/>
              </a:rPr>
              <a:t>Regulador positivo </a:t>
            </a:r>
            <a:r>
              <a:rPr lang="es-ES_tradnl" b="1" dirty="0" smtClean="0">
                <a:latin typeface="Calibri" pitchFamily="34" charset="0"/>
              </a:rPr>
              <a:t>de la PA.</a:t>
            </a:r>
            <a:endParaRPr lang="es-ES" b="1" dirty="0" smtClean="0">
              <a:latin typeface="Calibri" pitchFamily="34" charset="0"/>
            </a:endParaRPr>
          </a:p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3923928" y="3284984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Disminuye Vs (disminuye la reabsorción renal de H2O).</a:t>
            </a:r>
            <a:endParaRPr lang="es-ES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Disminuye acción de vasoconstrictores.</a:t>
            </a:r>
            <a:endParaRPr lang="es-ES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solidFill>
                  <a:srgbClr val="FF0000"/>
                </a:solidFill>
                <a:latin typeface="Calibri" pitchFamily="34" charset="0"/>
              </a:rPr>
              <a:t>Regulador negativo </a:t>
            </a:r>
            <a:r>
              <a:rPr lang="es-ES_tradnl" b="1" dirty="0" smtClean="0">
                <a:latin typeface="Calibri" pitchFamily="34" charset="0"/>
              </a:rPr>
              <a:t>de la PA. </a:t>
            </a:r>
            <a:endParaRPr lang="es-ES" b="1" dirty="0" smtClean="0">
              <a:latin typeface="Calibri" pitchFamily="34" charset="0"/>
            </a:endParaRPr>
          </a:p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3851920" y="508518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Aumenta la RPT (constricción arterial). </a:t>
            </a:r>
            <a:endParaRPr lang="es-ES" b="1" dirty="0" smtClean="0">
              <a:latin typeface="Calibri" pitchFamily="34" charset="0"/>
            </a:endParaRPr>
          </a:p>
          <a:p>
            <a:pPr lvl="0"/>
            <a:endParaRPr lang="es-ES_tradnl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solidFill>
                  <a:srgbClr val="0070C0"/>
                </a:solidFill>
                <a:latin typeface="Calibri" pitchFamily="34" charset="0"/>
              </a:rPr>
              <a:t>Regulador positivo </a:t>
            </a:r>
            <a:r>
              <a:rPr lang="es-ES_tradnl" b="1" dirty="0" smtClean="0">
                <a:latin typeface="Calibri" pitchFamily="34" charset="0"/>
              </a:rPr>
              <a:t>de la PA.</a:t>
            </a:r>
            <a:endParaRPr lang="es-ES" b="1" dirty="0" smtClean="0">
              <a:latin typeface="Calibri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8EB36E-D395-43F3-AB7B-ACF392842E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043D20-2C1A-42E8-9750-27836F9BC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D0A963-92E7-4D70-AC5C-8A5FC809E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7D02D9-2ECE-4A82-8CC3-6C5EF8926C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E400EB6-8981-4D21-AE4D-195619339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B27307-53E9-4A19-B8BD-6D05E656C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  <p:bldGraphic spid="6" grpId="1">
        <p:bldSub>
          <a:bldDgm bld="lvlOne"/>
        </p:bldSub>
      </p:bldGraphic>
      <p:bldGraphic spid="6" grpId="2">
        <p:bldSub>
          <a:bldDgm bld="lvlOne"/>
        </p:bldSub>
      </p:bldGraphic>
      <p:bldGraphic spid="6" grpId="3">
        <p:bldSub>
          <a:bldDgm bld="lvl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539552" y="764704"/>
          <a:ext cx="813690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779912" y="1052736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Aumento contractilidad por cambio a miosina pesada (más actividad ATPasa)</a:t>
            </a:r>
            <a:endParaRPr lang="es-ES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Favorece acción de las catecolaminas.</a:t>
            </a:r>
            <a:endParaRPr lang="es-ES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solidFill>
                  <a:srgbClr val="0070C0"/>
                </a:solidFill>
                <a:latin typeface="Calibri" pitchFamily="34" charset="0"/>
              </a:rPr>
              <a:t>Regulador positivo </a:t>
            </a:r>
            <a:r>
              <a:rPr lang="es-ES_tradnl" b="1" dirty="0" smtClean="0">
                <a:latin typeface="Calibri" pitchFamily="34" charset="0"/>
              </a:rPr>
              <a:t>de la PA. </a:t>
            </a:r>
            <a:endParaRPr lang="es-ES" b="1" dirty="0" smtClean="0">
              <a:latin typeface="Calibri" pitchFamily="34" charset="0"/>
            </a:endParaRPr>
          </a:p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707904" y="2924944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Aumento de la RPT por aumento del tono vasomotor (constricción). </a:t>
            </a:r>
            <a:endParaRPr lang="es-ES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Favorece la acción de las catecolaminas. </a:t>
            </a:r>
            <a:endParaRPr lang="es-ES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solidFill>
                  <a:srgbClr val="0070C0"/>
                </a:solidFill>
                <a:latin typeface="Calibri" pitchFamily="34" charset="0"/>
              </a:rPr>
              <a:t>Regulador positivo </a:t>
            </a:r>
            <a:r>
              <a:rPr lang="es-ES_tradnl" b="1" dirty="0" smtClean="0">
                <a:latin typeface="Calibri" pitchFamily="34" charset="0"/>
              </a:rPr>
              <a:t>de la PA. </a:t>
            </a:r>
            <a:endParaRPr lang="es-ES" b="1" dirty="0" smtClean="0">
              <a:latin typeface="Calibri" pitchFamily="34" charset="0"/>
            </a:endParaRPr>
          </a:p>
          <a:p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779912" y="4869160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Aumento del Vs por expulsión de K+.</a:t>
            </a:r>
            <a:endParaRPr lang="es-ES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latin typeface="Calibri" pitchFamily="34" charset="0"/>
              </a:rPr>
              <a:t>Aumenta la reabsorción de Na+ y por tanto de agua.</a:t>
            </a:r>
            <a:endParaRPr lang="es-ES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b="1" dirty="0" smtClean="0">
                <a:solidFill>
                  <a:srgbClr val="0070C0"/>
                </a:solidFill>
                <a:latin typeface="Calibri" pitchFamily="34" charset="0"/>
              </a:rPr>
              <a:t>Regulador positivo </a:t>
            </a:r>
            <a:r>
              <a:rPr lang="es-ES_tradnl" b="1" dirty="0" smtClean="0">
                <a:latin typeface="Calibri" pitchFamily="34" charset="0"/>
              </a:rPr>
              <a:t>de la PA. </a:t>
            </a:r>
            <a:endParaRPr lang="es-ES" b="1" dirty="0" smtClean="0">
              <a:latin typeface="Calibri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B9400C-0D1A-49F3-B291-2C6A41B3D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78D148-EC8A-49A1-AC36-696DC7F3D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B7F20C-3879-4BA3-86A5-B84FF741D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CA3B7B-B88C-4F74-A003-979716EBC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C842E3-7150-4ADC-9677-7A76CD90E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6CA767-E34E-4006-A153-73E5609CA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Graphic spid="4" grpId="1">
        <p:bldSub>
          <a:bldDgm bld="lvlOne"/>
        </p:bldSub>
      </p:bldGraphic>
      <p:bldGraphic spid="4" grpId="2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539552" y="764704"/>
          <a:ext cx="828092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Flecha doblada hacia arriba"/>
          <p:cNvSpPr/>
          <p:nvPr/>
        </p:nvSpPr>
        <p:spPr>
          <a:xfrm rot="5400000">
            <a:off x="971600" y="3068960"/>
            <a:ext cx="1152128" cy="576064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Flecha doblada hacia arriba"/>
          <p:cNvSpPr/>
          <p:nvPr/>
        </p:nvSpPr>
        <p:spPr>
          <a:xfrm rot="5400000">
            <a:off x="-270538" y="3735034"/>
            <a:ext cx="2808312" cy="756084"/>
          </a:xfrm>
          <a:prstGeom prst="bentUpArrow">
            <a:avLst>
              <a:gd name="adj1" fmla="val 16243"/>
              <a:gd name="adj2" fmla="val 23436"/>
              <a:gd name="adj3" fmla="val 2062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4067944" y="1052736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Secreción activada por SN autónomo simpático.</a:t>
            </a:r>
            <a:endParaRPr lang="es-ES" sz="2400" b="1" dirty="0" smtClean="0">
              <a:latin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0070C0"/>
                </a:solidFill>
                <a:latin typeface="Calibri" pitchFamily="34" charset="0"/>
              </a:rPr>
              <a:t>Reguladores positivos. </a:t>
            </a:r>
            <a:endParaRPr lang="es-ES" sz="2400" b="1" dirty="0" smtClean="0">
              <a:latin typeface="Calibri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A15E95-4C9C-49D0-BF73-21B2151EF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503D8E-2C51-4071-AEB7-5C533E104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8D9D32-BD8A-403E-A3CA-BBC6BE63E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6C9968-8A06-4D2B-9646-9D3D5D1A6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A7DE6F-361C-4D14-BB82-5A2F9DBDD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A6523D-A3FC-4203-9740-67EAD1171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Graphic spid="2" grpId="1">
        <p:bldSub>
          <a:bldDgm bld="lvlOne"/>
        </p:bldSub>
      </p:bldGraphic>
      <p:bldGraphic spid="2" grpId="2">
        <p:bldSub>
          <a:bldDgm bld="lvlOne"/>
        </p:bldSub>
      </p:bldGraphic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Infarto y Electrocardiograma: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686800" cy="4883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899592" y="436510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dirty="0" smtClean="0"/>
              <a:t>Proceso ateroesclerótico.</a:t>
            </a:r>
          </a:p>
          <a:p>
            <a:pPr>
              <a:buFont typeface="Arial" pitchFamily="34" charset="0"/>
              <a:buChar char="•"/>
            </a:pPr>
            <a:r>
              <a:rPr lang="es-ES_tradnl" dirty="0" smtClean="0"/>
              <a:t>Trombo.</a:t>
            </a:r>
          </a:p>
          <a:p>
            <a:pPr>
              <a:buFont typeface="Arial" pitchFamily="34" charset="0"/>
              <a:buChar char="•"/>
            </a:pPr>
            <a:r>
              <a:rPr lang="es-ES_tradnl" dirty="0" smtClean="0"/>
              <a:t>Coágulo. </a:t>
            </a:r>
          </a:p>
          <a:p>
            <a:pPr>
              <a:buFont typeface="Arial" pitchFamily="34" charset="0"/>
              <a:buChar char="•"/>
            </a:pPr>
            <a:r>
              <a:rPr lang="es-ES_tradnl" dirty="0" smtClean="0"/>
              <a:t>Malformaciones coronarias.</a:t>
            </a:r>
          </a:p>
          <a:p>
            <a:pPr>
              <a:buFont typeface="Arial" pitchFamily="34" charset="0"/>
              <a:buChar char="•"/>
            </a:pPr>
            <a:r>
              <a:rPr lang="es-ES_tradnl" dirty="0" smtClean="0"/>
              <a:t>Espasmo coronario. 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923928" y="3645024"/>
            <a:ext cx="23762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Disminución del riego sanguíneo al corazón (angina de pecho). </a:t>
            </a:r>
          </a:p>
          <a:p>
            <a:endParaRPr lang="es-ES_tradnl" dirty="0" smtClean="0"/>
          </a:p>
          <a:p>
            <a:pPr>
              <a:buFont typeface="Arial" pitchFamily="34" charset="0"/>
              <a:buChar char="•"/>
            </a:pPr>
            <a:r>
              <a:rPr lang="es-ES_tradnl" b="1" dirty="0" smtClean="0"/>
              <a:t>Relativa: </a:t>
            </a:r>
            <a:r>
              <a:rPr lang="es-ES_tradnl" dirty="0" smtClean="0"/>
              <a:t>se mantiene en estado basal. </a:t>
            </a:r>
          </a:p>
          <a:p>
            <a:pPr>
              <a:buFont typeface="Arial" pitchFamily="34" charset="0"/>
              <a:buChar char="•"/>
            </a:pPr>
            <a:r>
              <a:rPr lang="es-ES_tradnl" b="1" dirty="0" smtClean="0"/>
              <a:t>Absoluta: </a:t>
            </a:r>
            <a:r>
              <a:rPr lang="es-ES_tradnl" dirty="0" smtClean="0"/>
              <a:t>no se mantiene en estado basal.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876256" y="3212976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Daño tisular y necrosis del tejido miocárdico. 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6483CF-EE29-40D0-B992-B3BA03547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A971F3-E2EC-47BF-B77C-3C2570535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F11926-A704-441F-9BA8-44CEB0042B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FD7EF0-F0A4-4816-94DB-9F6C024892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807486-81A8-45E1-AFFE-E23C29089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DBFB12-0DF0-44C0-BDD3-A35206E2D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A45BCA-B3BC-4D00-AE9A-4F8EF4CFC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4065042" cy="3917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Flecha derecha"/>
          <p:cNvSpPr/>
          <p:nvPr/>
        </p:nvSpPr>
        <p:spPr>
          <a:xfrm>
            <a:off x="4932040" y="1412776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derecha"/>
          <p:cNvSpPr/>
          <p:nvPr/>
        </p:nvSpPr>
        <p:spPr>
          <a:xfrm>
            <a:off x="4932040" y="3356992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derecha"/>
          <p:cNvSpPr/>
          <p:nvPr/>
        </p:nvSpPr>
        <p:spPr>
          <a:xfrm>
            <a:off x="4932040" y="5229200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derecha"/>
          <p:cNvSpPr/>
          <p:nvPr/>
        </p:nvSpPr>
        <p:spPr>
          <a:xfrm>
            <a:off x="755576" y="5517232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5652120" y="764704"/>
            <a:ext cx="2952328" cy="15841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5652120" y="980728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Ventrículo izquierdo con mayor espesor de pared; Mayor probabilidad de infarto miocárdico. </a:t>
            </a:r>
            <a:endParaRPr lang="es-ES" b="1" dirty="0" smtClean="0"/>
          </a:p>
          <a:p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5652120" y="3068960"/>
            <a:ext cx="2808312" cy="12961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5724128" y="3140968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Zona infartada (células muertas): no actividad eléctrica, no propagación de potenciales de acción. </a:t>
            </a:r>
            <a:endParaRPr lang="es-ES" b="1" dirty="0" smtClean="0"/>
          </a:p>
          <a:p>
            <a:pPr algn="ctr"/>
            <a:endParaRPr lang="es-ES" dirty="0"/>
          </a:p>
        </p:txBody>
      </p:sp>
      <p:sp>
        <p:nvSpPr>
          <p:cNvPr id="18" name="17 Elipse"/>
          <p:cNvSpPr/>
          <p:nvPr/>
        </p:nvSpPr>
        <p:spPr>
          <a:xfrm>
            <a:off x="5724128" y="4941168"/>
            <a:ext cx="2376264" cy="13681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5724128" y="5229200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Zonas no infartadas: funcionamiento normal. </a:t>
            </a:r>
            <a:endParaRPr lang="es-ES" b="1" dirty="0" smtClean="0"/>
          </a:p>
          <a:p>
            <a:endParaRPr lang="es-ES" dirty="0"/>
          </a:p>
        </p:txBody>
      </p:sp>
      <p:sp>
        <p:nvSpPr>
          <p:cNvPr id="21" name="20 Rectángulo"/>
          <p:cNvSpPr/>
          <p:nvPr/>
        </p:nvSpPr>
        <p:spPr>
          <a:xfrm>
            <a:off x="1691680" y="4797152"/>
            <a:ext cx="2448272" cy="18722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uadroTexto"/>
          <p:cNvSpPr txBox="1"/>
          <p:nvPr/>
        </p:nvSpPr>
        <p:spPr>
          <a:xfrm>
            <a:off x="1835696" y="4826675"/>
            <a:ext cx="259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“Tríada clásica del    infarto”:</a:t>
            </a:r>
          </a:p>
          <a:p>
            <a:endParaRPr lang="es-ES_tradnl" sz="1200" b="1" dirty="0" smtClean="0"/>
          </a:p>
          <a:p>
            <a:pPr>
              <a:buFont typeface="Wingdings" pitchFamily="2" charset="2"/>
              <a:buChar char="v"/>
            </a:pPr>
            <a:r>
              <a:rPr lang="es-ES_tradnl" b="1" dirty="0" smtClean="0"/>
              <a:t> Isquemia. </a:t>
            </a:r>
          </a:p>
          <a:p>
            <a:pPr>
              <a:buFont typeface="Wingdings" pitchFamily="2" charset="2"/>
              <a:buChar char="v"/>
            </a:pPr>
            <a:r>
              <a:rPr lang="es-ES_tradnl" b="1" dirty="0" smtClean="0"/>
              <a:t> Lesión.</a:t>
            </a:r>
          </a:p>
          <a:p>
            <a:pPr>
              <a:buFont typeface="Wingdings" pitchFamily="2" charset="2"/>
              <a:buChar char="v"/>
            </a:pPr>
            <a:r>
              <a:rPr lang="es-ES_tradnl" b="1" dirty="0" smtClean="0"/>
              <a:t>Infarto o necrosis. </a:t>
            </a:r>
            <a:endParaRPr lang="es-ES" b="1" dirty="0" smtClean="0"/>
          </a:p>
          <a:p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Isquemia Cardiaca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_tradnl" dirty="0" smtClean="0"/>
              <a:t>Se caracteriza por </a:t>
            </a:r>
            <a:r>
              <a:rPr lang="es-ES_tradnl" b="1" dirty="0" smtClean="0"/>
              <a:t>ondas T invertidas y simétricas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Pueden ser desde una onda aplanada o deprimida hasta una inversión profunda (dependiendo de la gravedad). </a:t>
            </a:r>
          </a:p>
          <a:p>
            <a:r>
              <a:rPr lang="es-ES_tradnl" dirty="0" smtClean="0"/>
              <a:t>En todo EKG debe buscarse inversión de ondas T, sobre todo en las derivaciones precordiales (V1-V6) que son las que se encuentran más cerca de los ventrículos y reflejan mejor los cambios. </a:t>
            </a:r>
            <a:endParaRPr lang="es-ES" dirty="0"/>
          </a:p>
        </p:txBody>
      </p:sp>
      <p:pic>
        <p:nvPicPr>
          <p:cNvPr id="1026" name="Picture 2" descr="C:\Documents and Settings\alumno\Escritorio\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28800"/>
            <a:ext cx="5184576" cy="40968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Lesión Cardiaca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Por lesión se entiende el carácter agudo de un infarto.</a:t>
            </a:r>
          </a:p>
          <a:p>
            <a:r>
              <a:rPr lang="es-ES_tradnl" dirty="0" smtClean="0"/>
              <a:t>Se caracteriza por </a:t>
            </a:r>
            <a:r>
              <a:rPr lang="es-ES_tradnl" b="1" dirty="0" smtClean="0"/>
              <a:t>elevación del segmento ST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Por tanto, si notamos esta elevación, querrá decir que el infarto es agudo y reciente. </a:t>
            </a:r>
          </a:p>
          <a:p>
            <a:r>
              <a:rPr lang="es-ES" dirty="0" smtClean="0"/>
              <a:t>Este segmento se aparta de la línea basal, hacia arriba y luego vuelve, con el tiempo, a su posición basal. </a:t>
            </a:r>
          </a:p>
          <a:p>
            <a:endParaRPr lang="es-ES" dirty="0"/>
          </a:p>
        </p:txBody>
      </p:sp>
      <p:pic>
        <p:nvPicPr>
          <p:cNvPr id="2050" name="Picture 2" descr="C:\Documents and Settings\alumno\Escritorio\e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16832"/>
            <a:ext cx="5982286" cy="40770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Infarto o necrosis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>
            <a:normAutofit/>
          </a:bodyPr>
          <a:lstStyle/>
          <a:p>
            <a:r>
              <a:rPr lang="es-ES_tradnl" dirty="0" smtClean="0"/>
              <a:t>Se caracterizan por la aparición de ondas Q diagnósticas.  Deben cumplir dos requisitos:</a:t>
            </a:r>
          </a:p>
          <a:p>
            <a:pPr lvl="0">
              <a:buNone/>
            </a:pPr>
            <a:r>
              <a:rPr lang="es-ES_tradnl" dirty="0" smtClean="0"/>
              <a:t>            </a:t>
            </a:r>
            <a:r>
              <a:rPr lang="es-ES" sz="2400" dirty="0" smtClean="0"/>
              <a:t>Que sea de un tiempo mínimo de 0,04 seg (un cuadrito). </a:t>
            </a:r>
            <a:endParaRPr lang="es-ES" dirty="0" smtClean="0"/>
          </a:p>
          <a:p>
            <a:pPr lvl="0">
              <a:buNone/>
            </a:pPr>
            <a:r>
              <a:rPr lang="es-ES_tradnl" dirty="0" smtClean="0"/>
              <a:t>            </a:t>
            </a:r>
            <a:r>
              <a:rPr lang="es-ES" sz="2400" dirty="0" smtClean="0"/>
              <a:t>Que sea mínimo 1/3 del tamaño del complejo QRS. </a:t>
            </a:r>
            <a:endParaRPr lang="es-ES" dirty="0" smtClean="0"/>
          </a:p>
          <a:p>
            <a:r>
              <a:rPr lang="es-ES_tradnl" dirty="0" smtClean="0"/>
              <a:t>Pueden aparecer en algunos EKG sanos (I, II, V5, V6); ondas Q no diagnósticas. </a:t>
            </a:r>
          </a:p>
          <a:p>
            <a:r>
              <a:rPr lang="es-ES_tradnl" dirty="0" smtClean="0"/>
              <a:t>Al leer un EKG, debemos fijarnos en qué derivaciones encontramos las ondas Q, ya que nos determinarán la zona del infarto. </a:t>
            </a:r>
            <a:endParaRPr lang="es-ES" dirty="0"/>
          </a:p>
        </p:txBody>
      </p:sp>
      <p:sp>
        <p:nvSpPr>
          <p:cNvPr id="4" name="3 Flecha derecha"/>
          <p:cNvSpPr/>
          <p:nvPr/>
        </p:nvSpPr>
        <p:spPr>
          <a:xfrm>
            <a:off x="971600" y="2420888"/>
            <a:ext cx="504056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derecha"/>
          <p:cNvSpPr/>
          <p:nvPr/>
        </p:nvSpPr>
        <p:spPr>
          <a:xfrm>
            <a:off x="971600" y="2996952"/>
            <a:ext cx="504056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C:\Documents and Settings\alumno\Escritorio\ek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480720" cy="44518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lumno\Mis documentos\Mis imágenes\img037.jpg"/>
          <p:cNvPicPr>
            <a:picLocks noChangeAspect="1" noChangeArrowheads="1"/>
          </p:cNvPicPr>
          <p:nvPr/>
        </p:nvPicPr>
        <p:blipFill>
          <a:blip r:embed="rId2" cstate="print"/>
          <a:srcRect l="26891" t="26648" r="13826" b="40930"/>
          <a:stretch>
            <a:fillRect/>
          </a:stretch>
        </p:blipFill>
        <p:spPr bwMode="auto">
          <a:xfrm>
            <a:off x="1115616" y="1628800"/>
            <a:ext cx="6768752" cy="4797152"/>
          </a:xfrm>
          <a:prstGeom prst="rect">
            <a:avLst/>
          </a:prstGeom>
          <a:noFill/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Progresión del infarto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Tipos de Infartos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412776"/>
            <a:ext cx="8659688" cy="578694"/>
          </a:xfrm>
        </p:spPr>
        <p:txBody>
          <a:bodyPr>
            <a:normAutofit lnSpcReduction="10000"/>
          </a:bodyPr>
          <a:lstStyle/>
          <a:p>
            <a:pPr>
              <a:buClr>
                <a:srgbClr val="C00000"/>
              </a:buClr>
              <a:buNone/>
            </a:pPr>
            <a:r>
              <a:rPr lang="es-ES_tradnl" dirty="0" smtClean="0"/>
              <a:t>        Cuatro tipos, dependiendo de la zona: </a:t>
            </a:r>
          </a:p>
        </p:txBody>
      </p:sp>
      <p:sp>
        <p:nvSpPr>
          <p:cNvPr id="7" name="6 Corazón"/>
          <p:cNvSpPr/>
          <p:nvPr/>
        </p:nvSpPr>
        <p:spPr>
          <a:xfrm>
            <a:off x="611560" y="1556792"/>
            <a:ext cx="360040" cy="288032"/>
          </a:xfrm>
          <a:prstGeom prst="heart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C:\Documents and Settings\alumno\Escritorio\tipos de infa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204864"/>
            <a:ext cx="5616624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395536" y="3068960"/>
            <a:ext cx="2376264" cy="3240360"/>
          </a:xfrm>
          <a:prstGeom prst="rect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395536" y="3140968"/>
            <a:ext cx="2304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 smtClean="0">
                <a:solidFill>
                  <a:srgbClr val="760000"/>
                </a:solidFill>
              </a:rPr>
              <a:t>Infarto posterior: </a:t>
            </a:r>
          </a:p>
          <a:p>
            <a:endParaRPr lang="es-ES_tradnl" dirty="0" smtClean="0"/>
          </a:p>
          <a:p>
            <a:pPr algn="ctr"/>
            <a:r>
              <a:rPr lang="es-ES_tradnl" b="1" dirty="0" smtClean="0"/>
              <a:t>Onda R grande en V1 y V2 con depresión del segmento ST, en vez de elevación debido a que el VI se despolariza en sentido opuesto al anterior.  </a:t>
            </a:r>
          </a:p>
          <a:p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0" y="1196752"/>
          <a:ext cx="601216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ARTERIOPATÍA CORONARIA: definición y causas.</a:t>
            </a:r>
            <a:endParaRPr lang="es-ES" sz="3600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2555776" y="1916832"/>
          <a:ext cx="4176464" cy="239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483768" y="198884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12"/>
              </a:buBlip>
            </a:pPr>
            <a:r>
              <a:rPr lang="es-ES" sz="1600" dirty="0" smtClean="0"/>
              <a:t>Afección crónica</a:t>
            </a:r>
          </a:p>
          <a:p>
            <a:pPr>
              <a:buBlip>
                <a:blip r:embed="rId12"/>
              </a:buBlip>
            </a:pPr>
            <a:r>
              <a:rPr lang="es-ES" sz="1600" dirty="0" smtClean="0"/>
              <a:t> En áreas SIN ateroma</a:t>
            </a:r>
            <a:endParaRPr lang="es-ES" sz="1600" dirty="0"/>
          </a:p>
        </p:txBody>
      </p:sp>
      <p:graphicFrame>
        <p:nvGraphicFramePr>
          <p:cNvPr id="9" name="8 Diagrama"/>
          <p:cNvGraphicFramePr/>
          <p:nvPr/>
        </p:nvGraphicFramePr>
        <p:xfrm>
          <a:off x="7236296" y="2276872"/>
          <a:ext cx="1296144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11" name="10 Conector recto"/>
          <p:cNvCxnSpPr/>
          <p:nvPr/>
        </p:nvCxnSpPr>
        <p:spPr>
          <a:xfrm flipV="1">
            <a:off x="6660232" y="2708920"/>
            <a:ext cx="576064" cy="43204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6660232" y="3140968"/>
            <a:ext cx="576064" cy="43204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6588224" y="3861048"/>
            <a:ext cx="2304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12"/>
              </a:buBlip>
            </a:pPr>
            <a:r>
              <a:rPr lang="es-ES" dirty="0" smtClean="0"/>
              <a:t> </a:t>
            </a:r>
            <a:r>
              <a:rPr lang="es-ES" sz="1600" dirty="0" smtClean="0"/>
              <a:t>En reposo</a:t>
            </a:r>
          </a:p>
          <a:p>
            <a:pPr>
              <a:buBlip>
                <a:blip r:embed="rId12"/>
              </a:buBlip>
            </a:pPr>
            <a:r>
              <a:rPr lang="es-ES" sz="1600" dirty="0" smtClean="0"/>
              <a:t> Nitroglicerina</a:t>
            </a:r>
          </a:p>
          <a:p>
            <a:pPr>
              <a:buBlip>
                <a:blip r:embed="rId12"/>
              </a:buBlip>
            </a:pPr>
            <a:r>
              <a:rPr lang="es-ES" sz="1600" dirty="0" smtClean="0"/>
              <a:t> Posible agravamiento:</a:t>
            </a:r>
            <a:endParaRPr lang="es-ES" sz="1600" dirty="0"/>
          </a:p>
        </p:txBody>
      </p:sp>
      <p:sp>
        <p:nvSpPr>
          <p:cNvPr id="15" name="14 Flecha abajo"/>
          <p:cNvSpPr/>
          <p:nvPr/>
        </p:nvSpPr>
        <p:spPr>
          <a:xfrm>
            <a:off x="7740352" y="4725144"/>
            <a:ext cx="216024" cy="792088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7" name="16 Diagrama"/>
          <p:cNvGraphicFramePr/>
          <p:nvPr/>
        </p:nvGraphicFramePr>
        <p:xfrm>
          <a:off x="7236296" y="5589240"/>
          <a:ext cx="1319808" cy="73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8" name="17 Diagrama"/>
          <p:cNvGraphicFramePr/>
          <p:nvPr/>
        </p:nvGraphicFramePr>
        <p:xfrm>
          <a:off x="2555776" y="4653136"/>
          <a:ext cx="2039888" cy="95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9" name="18 CuadroTexto"/>
          <p:cNvSpPr txBox="1"/>
          <p:nvPr/>
        </p:nvSpPr>
        <p:spPr>
          <a:xfrm>
            <a:off x="2483768" y="558924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12"/>
              </a:buBlip>
            </a:pPr>
            <a:r>
              <a:rPr lang="es-ES" sz="1600" dirty="0" smtClean="0"/>
              <a:t>Congénito</a:t>
            </a:r>
          </a:p>
          <a:p>
            <a:pPr>
              <a:buBlip>
                <a:blip r:embed="rId12"/>
              </a:buBlip>
            </a:pPr>
            <a:r>
              <a:rPr lang="es-ES" sz="1600" dirty="0" smtClean="0"/>
              <a:t>Actúa como aterosclerosis</a:t>
            </a:r>
            <a:endParaRPr lang="es-ES" sz="16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195736" y="249289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  <a:latin typeface="Calibri"/>
                <a:cs typeface="Calibri"/>
              </a:rPr>
              <a:t>❷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195736" y="458112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Calibri"/>
                <a:cs typeface="Calibri"/>
              </a:rPr>
              <a:t>❸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umno\Escritorio\corazon.jpg"/>
          <p:cNvPicPr>
            <a:picLocks noChangeAspect="1" noChangeArrowheads="1"/>
          </p:cNvPicPr>
          <p:nvPr/>
        </p:nvPicPr>
        <p:blipFill>
          <a:blip r:embed="rId2" cstate="print"/>
          <a:srcRect l="633" t="1645" r="627" b="1279"/>
          <a:stretch>
            <a:fillRect/>
          </a:stretch>
        </p:blipFill>
        <p:spPr bwMode="auto">
          <a:xfrm>
            <a:off x="251520" y="476672"/>
            <a:ext cx="5544616" cy="4248472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4283968" y="2780928"/>
            <a:ext cx="144016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500" b="1" dirty="0" smtClean="0"/>
              <a:t>Interventricular anterior.</a:t>
            </a:r>
            <a:endParaRPr lang="es-ES" sz="15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51520" y="5013176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/>
              <a:t>Rodea ventrículo derecho e irriga la cara posterior del ventrículo izquierdo.</a:t>
            </a:r>
            <a:endParaRPr lang="es-ES" sz="1600" b="1" dirty="0"/>
          </a:p>
        </p:txBody>
      </p:sp>
      <p:sp>
        <p:nvSpPr>
          <p:cNvPr id="9" name="8 Flecha a la derecha con bandas"/>
          <p:cNvSpPr/>
          <p:nvPr/>
        </p:nvSpPr>
        <p:spPr>
          <a:xfrm rot="20764678">
            <a:off x="1768440" y="5898552"/>
            <a:ext cx="792088" cy="136210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xplosión 2"/>
          <p:cNvSpPr/>
          <p:nvPr/>
        </p:nvSpPr>
        <p:spPr>
          <a:xfrm rot="859990">
            <a:off x="2578582" y="4957542"/>
            <a:ext cx="2317417" cy="1639119"/>
          </a:xfrm>
          <a:prstGeom prst="irregularSeal2">
            <a:avLst/>
          </a:prstGeom>
          <a:solidFill>
            <a:srgbClr val="FF7C8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2843808" y="5301208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Infarto posterior. </a:t>
            </a:r>
            <a:endParaRPr lang="es-ES" sz="2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228184" y="260648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Irriga las regiones laterales del ventrículo. </a:t>
            </a:r>
            <a:endParaRPr lang="es-ES" sz="2000" b="1" dirty="0"/>
          </a:p>
        </p:txBody>
      </p:sp>
      <p:sp>
        <p:nvSpPr>
          <p:cNvPr id="15" name="14 Flecha abajo"/>
          <p:cNvSpPr/>
          <p:nvPr/>
        </p:nvSpPr>
        <p:spPr>
          <a:xfrm>
            <a:off x="899592" y="1268760"/>
            <a:ext cx="216024" cy="374441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derecha"/>
          <p:cNvSpPr/>
          <p:nvPr/>
        </p:nvSpPr>
        <p:spPr>
          <a:xfrm rot="19424537">
            <a:off x="5292271" y="1128069"/>
            <a:ext cx="1367769" cy="20495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xplosión 2"/>
          <p:cNvSpPr/>
          <p:nvPr/>
        </p:nvSpPr>
        <p:spPr>
          <a:xfrm rot="12447025">
            <a:off x="6761277" y="1642316"/>
            <a:ext cx="1999669" cy="1551612"/>
          </a:xfrm>
          <a:prstGeom prst="irregularSeal2">
            <a:avLst/>
          </a:prstGeom>
          <a:solidFill>
            <a:srgbClr val="FF7C8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7020272" y="2060848"/>
            <a:ext cx="161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Infarto </a:t>
            </a:r>
          </a:p>
          <a:p>
            <a:pPr algn="ctr"/>
            <a:r>
              <a:rPr lang="es-ES_tradnl" sz="2400" b="1" dirty="0" smtClean="0"/>
              <a:t>lateral. </a:t>
            </a:r>
            <a:endParaRPr lang="es-ES" sz="2400" b="1" dirty="0"/>
          </a:p>
        </p:txBody>
      </p:sp>
      <p:sp>
        <p:nvSpPr>
          <p:cNvPr id="19" name="18 Flecha a la derecha con bandas"/>
          <p:cNvSpPr/>
          <p:nvPr/>
        </p:nvSpPr>
        <p:spPr>
          <a:xfrm rot="5400000">
            <a:off x="7744699" y="1264413"/>
            <a:ext cx="765412" cy="198042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6804248" y="3645024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Irriga la región anterior del ventrículo. </a:t>
            </a:r>
            <a:endParaRPr lang="es-ES" sz="2000" b="1" dirty="0"/>
          </a:p>
        </p:txBody>
      </p:sp>
      <p:sp>
        <p:nvSpPr>
          <p:cNvPr id="22" name="21 Flecha derecha"/>
          <p:cNvSpPr/>
          <p:nvPr/>
        </p:nvSpPr>
        <p:spPr>
          <a:xfrm rot="1826424">
            <a:off x="5762384" y="3286058"/>
            <a:ext cx="1193349" cy="19143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lecha a la derecha con bandas"/>
          <p:cNvSpPr/>
          <p:nvPr/>
        </p:nvSpPr>
        <p:spPr>
          <a:xfrm rot="7058355">
            <a:off x="7261016" y="4929890"/>
            <a:ext cx="728670" cy="171632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Explosión 2"/>
          <p:cNvSpPr/>
          <p:nvPr/>
        </p:nvSpPr>
        <p:spPr>
          <a:xfrm rot="1396066">
            <a:off x="5955531" y="5166247"/>
            <a:ext cx="2203305" cy="1625207"/>
          </a:xfrm>
          <a:prstGeom prst="irregularSeal2">
            <a:avLst/>
          </a:prstGeom>
          <a:solidFill>
            <a:srgbClr val="FF7C8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6300192" y="5517232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Infarto anterior. </a:t>
            </a:r>
            <a:endParaRPr lang="es-E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1" grpId="0"/>
      <p:bldP spid="22" grpId="0" animBg="1"/>
      <p:bldP spid="23" grpId="0" animBg="1"/>
      <p:bldP spid="24" grpId="0" animBg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lumno\Escritorio\EKG EJEMPL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37564"/>
            <a:ext cx="7632848" cy="5704411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686800" cy="841375"/>
          </a:xfrm>
        </p:spPr>
        <p:txBody>
          <a:bodyPr/>
          <a:lstStyle/>
          <a:p>
            <a:pPr algn="ctr"/>
            <a:r>
              <a:rPr lang="es-ES_tradnl" dirty="0" smtClean="0"/>
              <a:t>¿Paciente con Infarto?</a:t>
            </a:r>
            <a:endParaRPr lang="es-ES" dirty="0"/>
          </a:p>
        </p:txBody>
      </p:sp>
      <p:sp>
        <p:nvSpPr>
          <p:cNvPr id="4" name="3 Elipse"/>
          <p:cNvSpPr/>
          <p:nvPr/>
        </p:nvSpPr>
        <p:spPr>
          <a:xfrm>
            <a:off x="2915816" y="1196752"/>
            <a:ext cx="36004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3923928" y="206084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020272" y="1916832"/>
            <a:ext cx="36004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6732240" y="386104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251520" y="1268760"/>
            <a:ext cx="1584176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FF0000"/>
                </a:solidFill>
              </a:rPr>
              <a:t>Ondas T positivas, no isquemia cardiaca.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2123728" y="2060848"/>
            <a:ext cx="288032" cy="360040"/>
          </a:xfrm>
          <a:prstGeom prst="ellipse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2771800" y="3933056"/>
            <a:ext cx="216024" cy="288032"/>
          </a:xfrm>
          <a:prstGeom prst="ellipse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6516216" y="5013176"/>
            <a:ext cx="288032" cy="288032"/>
          </a:xfrm>
          <a:prstGeom prst="ellipse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251520" y="2996952"/>
            <a:ext cx="1728192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3399FF"/>
                </a:solidFill>
              </a:rPr>
              <a:t>Segmentos ST no elevados, no lesión cardiaca. </a:t>
            </a:r>
            <a:endParaRPr lang="es-ES" sz="2000" b="1" dirty="0">
              <a:solidFill>
                <a:srgbClr val="3399FF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79512" y="5157192"/>
            <a:ext cx="18002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b="1" dirty="0" smtClean="0"/>
              <a:t>No ondas Q diagnósticas. </a:t>
            </a:r>
            <a:endParaRPr lang="es-ES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547664" y="188640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 smtClean="0">
                <a:solidFill>
                  <a:srgbClr val="FF0000"/>
                </a:solidFill>
              </a:rPr>
              <a:t>NO INFARTO. EKG NORMAL.</a:t>
            </a:r>
            <a:endParaRPr lang="es-E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umno\Escritorio\img042.jpg"/>
          <p:cNvPicPr>
            <a:picLocks noChangeAspect="1" noChangeArrowheads="1"/>
          </p:cNvPicPr>
          <p:nvPr/>
        </p:nvPicPr>
        <p:blipFill>
          <a:blip r:embed="rId2" cstate="print"/>
          <a:srcRect t="3161" b="2739"/>
          <a:stretch>
            <a:fillRect/>
          </a:stretch>
        </p:blipFill>
        <p:spPr bwMode="auto">
          <a:xfrm>
            <a:off x="683568" y="188640"/>
            <a:ext cx="8136904" cy="6480720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2051720" y="1268760"/>
            <a:ext cx="288032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1979712" y="400506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2771800" y="5733256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2483768" y="4869160"/>
            <a:ext cx="288032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3131840" y="1196752"/>
            <a:ext cx="288032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3635896" y="4797152"/>
            <a:ext cx="288032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6012160" y="3933056"/>
            <a:ext cx="360040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6516216" y="2276872"/>
            <a:ext cx="360040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179512" y="1700808"/>
            <a:ext cx="1979712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FF0000"/>
                </a:solidFill>
              </a:rPr>
              <a:t>Ondas T invertidas en AVR, AVF y las precordiales. Isquemia.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79512" y="5085184"/>
            <a:ext cx="2016224" cy="1477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3399FF"/>
                </a:solidFill>
              </a:rPr>
              <a:t>Segmentos ST elevados en I y AVL e invertidos en las precordiales. Lesión. </a:t>
            </a:r>
            <a:endParaRPr lang="es-ES" b="1" dirty="0">
              <a:solidFill>
                <a:srgbClr val="3399FF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948264" y="476672"/>
            <a:ext cx="1872208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Ondas Q diagnósticas en I y AVL. </a:t>
            </a:r>
            <a:endParaRPr lang="es-ES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51520" y="0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smtClean="0">
                <a:solidFill>
                  <a:srgbClr val="FF0000"/>
                </a:solidFill>
              </a:rPr>
              <a:t>INFARTO LATERAL Y POSTERIOR AGUDO. 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6804248" y="3429000"/>
            <a:ext cx="432048" cy="576064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6012160" y="5661248"/>
            <a:ext cx="504056" cy="720080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7452320" y="4725144"/>
            <a:ext cx="432048" cy="576064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uadroTexto"/>
          <p:cNvSpPr txBox="1"/>
          <p:nvPr/>
        </p:nvSpPr>
        <p:spPr>
          <a:xfrm>
            <a:off x="7452320" y="2420888"/>
            <a:ext cx="1547664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9900"/>
                </a:solidFill>
              </a:rPr>
              <a:t>Ondas R muy grandes. Infarto posterior.</a:t>
            </a:r>
            <a:endParaRPr lang="es-ES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Desktop\lilg_captain-coron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525000" cy="692467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755576" y="54868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This</a:t>
            </a:r>
            <a:r>
              <a:rPr lang="es-E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s-E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</a:t>
            </a:r>
            <a:r>
              <a:rPr lang="es-E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s-E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not</a:t>
            </a:r>
            <a:endParaRPr lang="es-ES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es-ES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es-E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THE END…</a:t>
            </a:r>
            <a:endParaRPr lang="es-E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92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59632" y="332656"/>
            <a:ext cx="6406480" cy="963538"/>
          </a:xfrm>
        </p:spPr>
        <p:txBody>
          <a:bodyPr>
            <a:normAutofit/>
          </a:bodyPr>
          <a:lstStyle/>
          <a:p>
            <a:r>
              <a:rPr lang="es-ES" sz="3200" dirty="0" smtClean="0"/>
              <a:t>ATEROSCLEROSIS</a:t>
            </a:r>
            <a:endParaRPr lang="es-ES" sz="3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1752600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Factores de riesgo</a:t>
            </a:r>
            <a:endParaRPr lang="es-E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475656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Estrella de 5 puntas">
            <a:hlinkClick r:id="rId8" action="ppaction://hlinksldjump" highlightClick="1"/>
          </p:cNvPr>
          <p:cNvSpPr/>
          <p:nvPr/>
        </p:nvSpPr>
        <p:spPr>
          <a:xfrm>
            <a:off x="4788024" y="3645024"/>
            <a:ext cx="504056" cy="432048"/>
          </a:xfrm>
          <a:prstGeom prst="star5">
            <a:avLst/>
          </a:prstGeom>
          <a:solidFill>
            <a:srgbClr val="FFFF00">
              <a:alpha val="85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259632" y="548680"/>
            <a:ext cx="6406480" cy="9635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ATEROSCLEROSIS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259632" y="980728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800" b="1" dirty="0" smtClean="0"/>
              <a:t>Factores de riesgo: influencia del sexo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1556792"/>
            <a:ext cx="3528392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Hormonas ♂</a:t>
            </a:r>
            <a:r>
              <a:rPr lang="es-ES" sz="2000" b="1" dirty="0" smtClean="0">
                <a:sym typeface="Wingdings" pitchFamily="2" charset="2"/>
              </a:rPr>
              <a:t> </a:t>
            </a:r>
            <a:r>
              <a:rPr lang="es-ES" sz="2000" dirty="0" err="1" smtClean="0">
                <a:sym typeface="Wingdings" pitchFamily="2" charset="2"/>
              </a:rPr>
              <a:t>aterogénicas</a:t>
            </a:r>
            <a:endParaRPr lang="es-ES" sz="2000" dirty="0" smtClean="0">
              <a:sym typeface="Wingdings" pitchFamily="2" charset="2"/>
            </a:endParaRPr>
          </a:p>
          <a:p>
            <a:pPr algn="ctr"/>
            <a:r>
              <a:rPr lang="es-ES" sz="2000" b="1" dirty="0" smtClean="0">
                <a:sym typeface="Wingdings" pitchFamily="2" charset="2"/>
              </a:rPr>
              <a:t>Hormonas </a:t>
            </a:r>
            <a:r>
              <a:rPr lang="es-ES" sz="2000" b="1" dirty="0" smtClean="0"/>
              <a:t>♀</a:t>
            </a:r>
            <a:r>
              <a:rPr lang="es-ES" sz="2000" b="1" dirty="0" smtClean="0">
                <a:sym typeface="Wingdings" pitchFamily="2" charset="2"/>
              </a:rPr>
              <a:t> </a:t>
            </a:r>
            <a:r>
              <a:rPr lang="es-ES" sz="2000" dirty="0" smtClean="0">
                <a:sym typeface="Wingdings" pitchFamily="2" charset="2"/>
              </a:rPr>
              <a:t>protectoras de aterosclerosis</a:t>
            </a:r>
            <a:r>
              <a:rPr lang="es-ES" sz="2000" dirty="0" smtClean="0"/>
              <a:t> </a:t>
            </a:r>
            <a:endParaRPr lang="es-ES" sz="2000" dirty="0"/>
          </a:p>
        </p:txBody>
      </p:sp>
      <p:graphicFrame>
        <p:nvGraphicFramePr>
          <p:cNvPr id="8" name="7 Diagrama"/>
          <p:cNvGraphicFramePr/>
          <p:nvPr/>
        </p:nvGraphicFramePr>
        <p:xfrm>
          <a:off x="2267744" y="692696"/>
          <a:ext cx="6552728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Elipse"/>
          <p:cNvSpPr/>
          <p:nvPr/>
        </p:nvSpPr>
        <p:spPr>
          <a:xfrm>
            <a:off x="6228184" y="4509120"/>
            <a:ext cx="1440160" cy="100811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/>
              <a:t>Arginasa</a:t>
            </a:r>
            <a:r>
              <a:rPr lang="es-ES" b="1" dirty="0" smtClean="0"/>
              <a:t> II</a:t>
            </a:r>
            <a:endParaRPr lang="es-ES" b="1" dirty="0"/>
          </a:p>
        </p:txBody>
      </p:sp>
      <p:cxnSp>
        <p:nvCxnSpPr>
          <p:cNvPr id="11" name="10 Conector recto de flecha"/>
          <p:cNvCxnSpPr>
            <a:stCxn id="9" idx="0"/>
          </p:cNvCxnSpPr>
          <p:nvPr/>
        </p:nvCxnSpPr>
        <p:spPr>
          <a:xfrm flipV="1">
            <a:off x="6948264" y="4005064"/>
            <a:ext cx="432048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scielo.org.ar/img/revistas/medba/v67n6/a15f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789040"/>
            <a:ext cx="3135941" cy="2808312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1484784"/>
            <a:ext cx="5366718" cy="397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Rectángulo"/>
          <p:cNvSpPr/>
          <p:nvPr/>
        </p:nvSpPr>
        <p:spPr>
          <a:xfrm>
            <a:off x="2051720" y="5445224"/>
            <a:ext cx="2160240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Edad fértil (&gt;50)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211960" y="5445224"/>
            <a:ext cx="280831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Edad no reproductiva</a:t>
            </a:r>
            <a:endParaRPr lang="es-ES" b="1" dirty="0">
              <a:solidFill>
                <a:schemeClr val="tx1"/>
              </a:solidFill>
            </a:endParaRPr>
          </a:p>
        </p:txBody>
      </p:sp>
      <p:cxnSp>
        <p:nvCxnSpPr>
          <p:cNvPr id="21" name="20 Conector recto"/>
          <p:cNvCxnSpPr/>
          <p:nvPr/>
        </p:nvCxnSpPr>
        <p:spPr>
          <a:xfrm>
            <a:off x="4211960" y="5229200"/>
            <a:ext cx="0" cy="1008112"/>
          </a:xfrm>
          <a:prstGeom prst="line">
            <a:avLst/>
          </a:prstGeom>
          <a:ln w="825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  <p:bldP spid="9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259632" y="548680"/>
            <a:ext cx="6406480" cy="9635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ATEROSCLEROSIS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259632" y="980728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Patogenia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8691158" cy="329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827584" y="537321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hlinkClick r:id="rId3"/>
              </a:rPr>
              <a:t>http://www.youtube.com/watch?v=E8shWGfOxLc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2" name="11 Elipse"/>
          <p:cNvSpPr/>
          <p:nvPr/>
        </p:nvSpPr>
        <p:spPr>
          <a:xfrm>
            <a:off x="3923928" y="1772816"/>
            <a:ext cx="864096" cy="2880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4716016" y="155679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¿Calcificación de placas?</a:t>
            </a:r>
            <a:endParaRPr lang="es-E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smtClean="0"/>
              <a:t>Casting</a:t>
            </a:r>
            <a:r>
              <a:rPr lang="es-ES" dirty="0" smtClean="0"/>
              <a:t> de fórmulas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φ</a:t>
            </a:r>
            <a:r>
              <a:rPr lang="es-ES" dirty="0" smtClean="0"/>
              <a:t>=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              = </a:t>
            </a:r>
            <a:r>
              <a:rPr lang="es-ES" dirty="0" err="1" smtClean="0">
                <a:latin typeface="Cambria Math" pitchFamily="18" charset="0"/>
                <a:ea typeface="Cambria Math" pitchFamily="18" charset="0"/>
              </a:rPr>
              <a:t>GCx</a:t>
            </a:r>
            <a:r>
              <a:rPr lang="es-ES" dirty="0" smtClean="0">
                <a:latin typeface="Cambria Math" pitchFamily="18" charset="0"/>
                <a:ea typeface="Cambria Math" pitchFamily="18" charset="0"/>
              </a:rPr>
              <a:t> RPT</a:t>
            </a:r>
          </a:p>
          <a:p>
            <a:endParaRPr lang="es-ES" dirty="0" smtClean="0">
              <a:latin typeface="Cambria Math" pitchFamily="18" charset="0"/>
              <a:ea typeface="Cambria Math" pitchFamily="18" charset="0"/>
            </a:endParaRPr>
          </a:p>
          <a:p>
            <a:r>
              <a:rPr lang="es-ES" dirty="0" smtClean="0">
                <a:latin typeface="Cambria Math" pitchFamily="18" charset="0"/>
                <a:ea typeface="Cambria Math" pitchFamily="18" charset="0"/>
              </a:rPr>
              <a:t>GC= </a:t>
            </a:r>
            <a:r>
              <a:rPr lang="es-ES" dirty="0" err="1" smtClean="0">
                <a:latin typeface="Cambria Math" pitchFamily="18" charset="0"/>
                <a:ea typeface="Cambria Math" pitchFamily="18" charset="0"/>
              </a:rPr>
              <a:t>Fc</a:t>
            </a:r>
            <a:r>
              <a:rPr lang="es-ES" dirty="0" smtClean="0">
                <a:latin typeface="Cambria Math" pitchFamily="18" charset="0"/>
                <a:ea typeface="Cambria Math" pitchFamily="18" charset="0"/>
              </a:rPr>
              <a:t> x </a:t>
            </a:r>
            <a:r>
              <a:rPr lang="es-ES" dirty="0" err="1" smtClean="0">
                <a:latin typeface="Cambria Math" pitchFamily="18" charset="0"/>
                <a:ea typeface="Cambria Math" pitchFamily="18" charset="0"/>
              </a:rPr>
              <a:t>Vsistólico</a:t>
            </a:r>
            <a:endParaRPr lang="es-ES" dirty="0" smtClean="0">
              <a:latin typeface="Cambria Math" pitchFamily="18" charset="0"/>
              <a:ea typeface="Cambria Math" pitchFamily="18" charset="0"/>
            </a:endParaRPr>
          </a:p>
          <a:p>
            <a:endParaRPr lang="es-ES" dirty="0" smtClean="0">
              <a:latin typeface="Cambria Math" pitchFamily="18" charset="0"/>
              <a:ea typeface="Cambria Math" pitchFamily="18" charset="0"/>
            </a:endParaRPr>
          </a:p>
          <a:p>
            <a:r>
              <a:rPr lang="es-ES" dirty="0" err="1" smtClean="0">
                <a:latin typeface="Cambria Math" pitchFamily="18" charset="0"/>
                <a:ea typeface="Cambria Math" pitchFamily="18" charset="0"/>
              </a:rPr>
              <a:t>Vsistólico</a:t>
            </a:r>
            <a:r>
              <a:rPr lang="es-ES" dirty="0" smtClean="0">
                <a:latin typeface="Cambria Math" pitchFamily="18" charset="0"/>
                <a:ea typeface="Cambria Math" pitchFamily="18" charset="0"/>
              </a:rPr>
              <a:t>= </a:t>
            </a:r>
            <a:r>
              <a:rPr lang="es-ES" dirty="0" err="1" smtClean="0">
                <a:latin typeface="Cambria Math" pitchFamily="18" charset="0"/>
                <a:ea typeface="Cambria Math" pitchFamily="18" charset="0"/>
              </a:rPr>
              <a:t>Vfin</a:t>
            </a:r>
            <a:r>
              <a:rPr lang="es-ES" dirty="0" smtClean="0">
                <a:latin typeface="Cambria Math" pitchFamily="18" charset="0"/>
                <a:ea typeface="Cambria Math" pitchFamily="18" charset="0"/>
              </a:rPr>
              <a:t> diástole – </a:t>
            </a:r>
            <a:r>
              <a:rPr lang="es-ES" dirty="0" err="1" smtClean="0">
                <a:latin typeface="Cambria Math" pitchFamily="18" charset="0"/>
                <a:ea typeface="Cambria Math" pitchFamily="18" charset="0"/>
              </a:rPr>
              <a:t>Vfin</a:t>
            </a:r>
            <a:r>
              <a:rPr lang="es-ES" dirty="0" smtClean="0">
                <a:latin typeface="Cambria Math" pitchFamily="18" charset="0"/>
                <a:ea typeface="Cambria Math" pitchFamily="18" charset="0"/>
              </a:rPr>
              <a:t> sístole</a:t>
            </a:r>
            <a:endParaRPr lang="es-E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2996953"/>
            <a:ext cx="865635" cy="351153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1988841"/>
            <a:ext cx="1155576" cy="345068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1556792"/>
            <a:ext cx="1447800" cy="742950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2708921"/>
            <a:ext cx="648072" cy="696677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1556792"/>
            <a:ext cx="865635" cy="351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 descr="esquema del cop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60648"/>
            <a:ext cx="9144000" cy="6187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0"/>
          <a:ext cx="8748464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059832" y="1988840"/>
            <a:ext cx="3096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Efectos </a:t>
            </a:r>
          </a:p>
          <a:p>
            <a:pPr algn="ctr"/>
            <a:r>
              <a:rPr lang="es-ES" sz="4400" dirty="0" smtClean="0"/>
              <a:t>Iniciales</a:t>
            </a:r>
          </a:p>
          <a:p>
            <a:pPr algn="ctr"/>
            <a:r>
              <a:rPr lang="es-ES" sz="4400" dirty="0" smtClean="0"/>
              <a:t>de la </a:t>
            </a:r>
          </a:p>
          <a:p>
            <a:pPr algn="ctr"/>
            <a:r>
              <a:rPr lang="es-ES" sz="4400" dirty="0" err="1" smtClean="0"/>
              <a:t>Coronopatía</a:t>
            </a:r>
            <a:endParaRPr lang="es-ES" sz="4400" dirty="0"/>
          </a:p>
        </p:txBody>
      </p:sp>
      <p:sp>
        <p:nvSpPr>
          <p:cNvPr id="4" name="3 Rayo"/>
          <p:cNvSpPr/>
          <p:nvPr/>
        </p:nvSpPr>
        <p:spPr>
          <a:xfrm>
            <a:off x="6084168" y="4797152"/>
            <a:ext cx="674542" cy="679809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rgbClr val="FFC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414AC8-28B0-4940-88C8-8F520DE65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7414AC8-28B0-4940-88C8-8F520DE65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35C698-BDD2-4043-A1F4-EDF3211AC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graphicEl>
                                              <a:dgm id="{DB35C698-BDD2-4043-A1F4-EDF3211AC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DB35C698-BDD2-4043-A1F4-EDF3211AC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DB35C698-BDD2-4043-A1F4-EDF3211AC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DB35C698-BDD2-4043-A1F4-EDF3211AC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037D6E-68C7-42C7-B831-8D595B75C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FE037D6E-68C7-42C7-B831-8D595B75C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FE037D6E-68C7-42C7-B831-8D595B75C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FE037D6E-68C7-42C7-B831-8D595B75C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FE037D6E-68C7-42C7-B831-8D595B75C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BBEBB4-0199-4B57-8350-641D10F82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A5BBEBB4-0199-4B57-8350-641D10F82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A5BBEBB4-0199-4B57-8350-641D10F82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A5BBEBB4-0199-4B57-8350-641D10F82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A5BBEBB4-0199-4B57-8350-641D10F82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38B408-87A9-414B-A4ED-A5DB3424F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2938B408-87A9-414B-A4ED-A5DB3424F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2938B408-87A9-414B-A4ED-A5DB3424F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2938B408-87A9-414B-A4ED-A5DB3424F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2938B408-87A9-414B-A4ED-A5DB3424F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D3789-5C9D-4264-8136-E2C68C2B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DEBD3789-5C9D-4264-8136-E2C68C2B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DEBD3789-5C9D-4264-8136-E2C68C2B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DEBD3789-5C9D-4264-8136-E2C68C2B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DEBD3789-5C9D-4264-8136-E2C68C2B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2F098-D43A-4610-840B-27FC0DC16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092F098-D43A-4610-840B-27FC0DC16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092F098-D43A-4610-840B-27FC0DC16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092F098-D43A-4610-840B-27FC0DC16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092F098-D43A-4610-840B-27FC0DC16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62366A-BBF8-4F55-92C1-D48C69821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B62366A-BBF8-4F55-92C1-D48C69821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B62366A-BBF8-4F55-92C1-D48C69821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6B62366A-BBF8-4F55-92C1-D48C69821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6B62366A-BBF8-4F55-92C1-D48C69821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A85599-676C-4E94-B3CF-8E079C127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1AA85599-676C-4E94-B3CF-8E079C127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1AA85599-676C-4E94-B3CF-8E079C127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1AA85599-676C-4E94-B3CF-8E079C127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1AA85599-676C-4E94-B3CF-8E079C1277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2" grpId="1">
        <p:bldSub>
          <a:bldDgm bld="one"/>
        </p:bldSub>
      </p:bldGraphic>
      <p:bldP spid="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1226</Words>
  <Application>Microsoft Office PowerPoint</Application>
  <PresentationFormat>Presentación en pantalla (4:3)</PresentationFormat>
  <Paragraphs>274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Diapositiva 1</vt:lpstr>
      <vt:lpstr>ARTERIOPATÍA CORONARIA: definición y causas.</vt:lpstr>
      <vt:lpstr>ARTERIOPATÍA CORONARIA: definición y causas.</vt:lpstr>
      <vt:lpstr>ATEROSCLEROSIS</vt:lpstr>
      <vt:lpstr>Diapositiva 5</vt:lpstr>
      <vt:lpstr>Diapositiva 6</vt:lpstr>
      <vt:lpstr>Casting de fórmulas</vt:lpstr>
      <vt:lpstr>Diapositiva 8</vt:lpstr>
      <vt:lpstr>Diapositiva 9</vt:lpstr>
      <vt:lpstr>Control R Coronaria</vt:lpstr>
      <vt:lpstr>¿Cómo influye el grado de estenosis?</vt:lpstr>
      <vt:lpstr>¿Cómo influye la isquemia en la contractilidad?</vt:lpstr>
      <vt:lpstr>¿Cómo influye la isquemia en la contractilidad?</vt:lpstr>
      <vt:lpstr>¿Cómo influye la isquemia en el Gasto Cardíaco?</vt:lpstr>
      <vt:lpstr>¿Cómo influye la isquemia en el Gasto Cardíaco?</vt:lpstr>
      <vt:lpstr>Control del Gasto Cardíaco</vt:lpstr>
      <vt:lpstr>Control de la RPT</vt:lpstr>
      <vt:lpstr>Diapositiva 18</vt:lpstr>
      <vt:lpstr>Diapositiva 19</vt:lpstr>
      <vt:lpstr>Regulación endocrina:</vt:lpstr>
      <vt:lpstr>Diapositiva 21</vt:lpstr>
      <vt:lpstr>Diapositiva 22</vt:lpstr>
      <vt:lpstr>Infarto y Electrocardiograma:</vt:lpstr>
      <vt:lpstr>Diapositiva 24</vt:lpstr>
      <vt:lpstr>Isquemia Cardiaca</vt:lpstr>
      <vt:lpstr>Lesión Cardiaca</vt:lpstr>
      <vt:lpstr>Infarto o necrosis</vt:lpstr>
      <vt:lpstr>Progresión del infarto</vt:lpstr>
      <vt:lpstr>Tipos de Infartos</vt:lpstr>
      <vt:lpstr>Diapositiva 30</vt:lpstr>
      <vt:lpstr>¿Paciente con Infarto?</vt:lpstr>
      <vt:lpstr>Diapositiva 32</vt:lpstr>
      <vt:lpstr>Diapositiva 33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39</cp:revision>
  <dcterms:created xsi:type="dcterms:W3CDTF">2011-10-25T05:08:10Z</dcterms:created>
  <dcterms:modified xsi:type="dcterms:W3CDTF">2011-10-27T21:14:00Z</dcterms:modified>
</cp:coreProperties>
</file>